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ms-office.legacyDiagramText"/>
  <Override PartName="/ppt/diagrams/colors2.xml" ContentType="application/vnd.openxmlformats-officedocument.drawingml.diagramColors+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06/relationships/legacyDocTextInfo" Target="legacyDocTextInfo.bin"/><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60C311-87E5-4153-92FA-C7B282BC3FCA}" type="doc">
      <dgm:prSet loTypeId="urn:microsoft.com/office/officeart/2005/8/layout/orgChart1" loCatId="hierarchy" qsTypeId="urn:microsoft.com/office/officeart/2005/8/quickstyle/simple1" qsCatId="simple" csTypeId="urn:microsoft.com/office/officeart/2005/8/colors/accent1_2" csCatId="accent1" phldr="1"/>
      <dgm:spPr/>
    </dgm:pt>
    <dgm:pt modelId="{909E1D51-936B-4F81-9538-DCA773435544}">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GOD</a:t>
          </a:r>
          <a:endParaRPr kumimoji="0" lang="en-US" sz="1200" b="1"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charset="0"/>
          </a:endParaRPr>
        </a:p>
      </dgm:t>
    </dgm:pt>
    <dgm:pt modelId="{078B2FFC-A599-4E14-8F87-2F966F59D6BB}" type="parTrans" cxnId="{26FE4005-750A-4D4C-831B-ECBFE55934C1}">
      <dgm:prSet/>
      <dgm:spPr/>
      <dgm:t>
        <a:bodyPr/>
        <a:lstStyle/>
        <a:p>
          <a:endParaRPr lang="en-US"/>
        </a:p>
      </dgm:t>
    </dgm:pt>
    <dgm:pt modelId="{4D4F3697-BCAC-4E77-A17D-ED4DA344589A}" type="sibTrans" cxnId="{26FE4005-750A-4D4C-831B-ECBFE55934C1}">
      <dgm:prSet/>
      <dgm:spPr/>
      <dgm:t>
        <a:bodyPr/>
        <a:lstStyle/>
        <a:p>
          <a:endParaRPr lang="en-US"/>
        </a:p>
      </dgm:t>
    </dgm:pt>
    <dgm:pt modelId="{E803CDC1-8670-435E-A236-290CAEFFA511}" type="pres">
      <dgm:prSet presAssocID="{CB60C311-87E5-4153-92FA-C7B282BC3FCA}" presName="hierChild1" presStyleCnt="0">
        <dgm:presLayoutVars>
          <dgm:orgChart val="1"/>
          <dgm:chPref val="1"/>
          <dgm:dir/>
          <dgm:animOne val="branch"/>
          <dgm:animLvl val="lvl"/>
          <dgm:resizeHandles/>
        </dgm:presLayoutVars>
      </dgm:prSet>
      <dgm:spPr/>
    </dgm:pt>
    <dgm:pt modelId="{6480ACFF-3ECB-4D25-B0AB-50C1D9ED9A92}" type="pres">
      <dgm:prSet presAssocID="{909E1D51-936B-4F81-9538-DCA773435544}" presName="hierRoot1" presStyleCnt="0">
        <dgm:presLayoutVars>
          <dgm:hierBranch/>
        </dgm:presLayoutVars>
      </dgm:prSet>
      <dgm:spPr/>
    </dgm:pt>
    <dgm:pt modelId="{F55A0111-0616-4352-9946-43A253984DD9}" type="pres">
      <dgm:prSet presAssocID="{909E1D51-936B-4F81-9538-DCA773435544}" presName="rootComposite1" presStyleCnt="0"/>
      <dgm:spPr/>
    </dgm:pt>
    <dgm:pt modelId="{E1E6E6EA-202B-4D98-BACB-B0012F6EE0B9}" type="pres">
      <dgm:prSet presAssocID="{909E1D51-936B-4F81-9538-DCA773435544}" presName="rootText1" presStyleLbl="node0" presStyleIdx="0" presStyleCnt="1">
        <dgm:presLayoutVars>
          <dgm:chPref val="3"/>
        </dgm:presLayoutVars>
      </dgm:prSet>
      <dgm:spPr/>
      <dgm:t>
        <a:bodyPr/>
        <a:lstStyle/>
        <a:p>
          <a:endParaRPr lang="en-US"/>
        </a:p>
      </dgm:t>
    </dgm:pt>
    <dgm:pt modelId="{488A3196-7B91-459A-B23E-F86EAD48A901}" type="pres">
      <dgm:prSet presAssocID="{909E1D51-936B-4F81-9538-DCA773435544}" presName="rootConnector1" presStyleLbl="node1" presStyleIdx="0" presStyleCnt="0"/>
      <dgm:spPr/>
      <dgm:t>
        <a:bodyPr/>
        <a:lstStyle/>
        <a:p>
          <a:endParaRPr lang="en-US"/>
        </a:p>
      </dgm:t>
    </dgm:pt>
    <dgm:pt modelId="{7ADC7CDA-4404-4B45-AEA1-ED373157D792}" type="pres">
      <dgm:prSet presAssocID="{909E1D51-936B-4F81-9538-DCA773435544}" presName="hierChild2" presStyleCnt="0"/>
      <dgm:spPr/>
    </dgm:pt>
    <dgm:pt modelId="{FDEC84F4-D49F-4505-8133-75753AB14E99}" type="pres">
      <dgm:prSet presAssocID="{909E1D51-936B-4F81-9538-DCA773435544}" presName="hierChild3" presStyleCnt="0"/>
      <dgm:spPr/>
    </dgm:pt>
  </dgm:ptLst>
  <dgm:cxnLst>
    <dgm:cxn modelId="{CF7BF673-4161-4A51-B85A-CB49B27000F6}" type="presOf" srcId="{909E1D51-936B-4F81-9538-DCA773435544}" destId="{E1E6E6EA-202B-4D98-BACB-B0012F6EE0B9}" srcOrd="0" destOrd="0" presId="urn:microsoft.com/office/officeart/2005/8/layout/orgChart1"/>
    <dgm:cxn modelId="{DFE62B2B-5493-4595-815C-BD1E41C794CE}" type="presOf" srcId="{909E1D51-936B-4F81-9538-DCA773435544}" destId="{488A3196-7B91-459A-B23E-F86EAD48A901}" srcOrd="1" destOrd="0" presId="urn:microsoft.com/office/officeart/2005/8/layout/orgChart1"/>
    <dgm:cxn modelId="{26FE4005-750A-4D4C-831B-ECBFE55934C1}" srcId="{CB60C311-87E5-4153-92FA-C7B282BC3FCA}" destId="{909E1D51-936B-4F81-9538-DCA773435544}" srcOrd="0" destOrd="0" parTransId="{078B2FFC-A599-4E14-8F87-2F966F59D6BB}" sibTransId="{4D4F3697-BCAC-4E77-A17D-ED4DA344589A}"/>
    <dgm:cxn modelId="{24C30B41-5AF3-497A-A32E-46240CDDA8CA}" type="presOf" srcId="{CB60C311-87E5-4153-92FA-C7B282BC3FCA}" destId="{E803CDC1-8670-435E-A236-290CAEFFA511}" srcOrd="0" destOrd="0" presId="urn:microsoft.com/office/officeart/2005/8/layout/orgChart1"/>
    <dgm:cxn modelId="{D62DBBA5-505E-4FA2-99D0-83CBEA10E178}" type="presParOf" srcId="{E803CDC1-8670-435E-A236-290CAEFFA511}" destId="{6480ACFF-3ECB-4D25-B0AB-50C1D9ED9A92}" srcOrd="0" destOrd="0" presId="urn:microsoft.com/office/officeart/2005/8/layout/orgChart1"/>
    <dgm:cxn modelId="{83E283CC-F449-4751-BB38-84BEC096F776}" type="presParOf" srcId="{6480ACFF-3ECB-4D25-B0AB-50C1D9ED9A92}" destId="{F55A0111-0616-4352-9946-43A253984DD9}" srcOrd="0" destOrd="0" presId="urn:microsoft.com/office/officeart/2005/8/layout/orgChart1"/>
    <dgm:cxn modelId="{0AC28EDD-10FD-40A0-80BA-207FBAF081E3}" type="presParOf" srcId="{F55A0111-0616-4352-9946-43A253984DD9}" destId="{E1E6E6EA-202B-4D98-BACB-B0012F6EE0B9}" srcOrd="0" destOrd="0" presId="urn:microsoft.com/office/officeart/2005/8/layout/orgChart1"/>
    <dgm:cxn modelId="{4DC47AEB-B80D-4309-BAA7-8F89F793E1D4}" type="presParOf" srcId="{F55A0111-0616-4352-9946-43A253984DD9}" destId="{488A3196-7B91-459A-B23E-F86EAD48A901}" srcOrd="1" destOrd="0" presId="urn:microsoft.com/office/officeart/2005/8/layout/orgChart1"/>
    <dgm:cxn modelId="{00656D3C-A89B-4CC7-9C72-4DA1F27F3D84}" type="presParOf" srcId="{6480ACFF-3ECB-4D25-B0AB-50C1D9ED9A92}" destId="{7ADC7CDA-4404-4B45-AEA1-ED373157D792}" srcOrd="1" destOrd="0" presId="urn:microsoft.com/office/officeart/2005/8/layout/orgChart1"/>
    <dgm:cxn modelId="{FA545809-710B-47F2-8E14-9240B47BDCBE}" type="presParOf" srcId="{6480ACFF-3ECB-4D25-B0AB-50C1D9ED9A92}" destId="{FDEC84F4-D49F-4505-8133-75753AB14E99}" srcOrd="2" destOrd="0" presId="urn:microsoft.com/office/officeart/2005/8/layout/orgChart1"/>
  </dgm:cxnLst>
  <dgm:bg/>
  <dgm:whole/>
</dgm:dataModel>
</file>

<file path=ppt/diagrams/data2.xml><?xml version="1.0" encoding="utf-8"?>
<dgm:dataModel xmlns:dgm="http://schemas.openxmlformats.org/drawingml/2006/diagram" xmlns:a="http://schemas.openxmlformats.org/drawingml/2006/main">
  <dgm:ptLst>
    <dgm:pt modelId="{68C47803-741E-4410-A3BF-197DADAA50D1}" type="doc">
      <dgm:prSet loTypeId="urn:microsoft.com/office/officeart/2005/8/layout/orgChart1" loCatId="hierarchy" qsTypeId="urn:microsoft.com/office/officeart/2005/8/quickstyle/simple1" qsCatId="simple" csTypeId="urn:microsoft.com/office/officeart/2005/8/colors/accent1_2" csCatId="accent1" phldr="1"/>
      <dgm:spPr/>
    </dgm:pt>
    <dgm:pt modelId="{1FBB44C2-7D51-48CD-9B5F-0D517EAA5BA6}">
      <dgm:prSet/>
      <dgm:spPr/>
      <dgm:t>
        <a:bodyPr/>
        <a:lstStyle/>
        <a:p>
          <a:pPr marR="0" algn="ctr" rtl="0"/>
          <a:r>
            <a:rPr lang="en-US" b="1" baseline="0" dirty="0" smtClean="0">
              <a:solidFill>
                <a:srgbClr val="000080"/>
              </a:solidFill>
              <a:latin typeface="Arial"/>
            </a:rPr>
            <a:t>Adult Education </a:t>
          </a:r>
          <a:endParaRPr lang="en-US" dirty="0" smtClean="0"/>
        </a:p>
      </dgm:t>
    </dgm:pt>
    <dgm:pt modelId="{1AA7A0C6-CD0B-4C71-B9DF-494E2AC104C0}" type="parTrans" cxnId="{75C84996-251D-4100-904E-A8D3EE6822B7}">
      <dgm:prSet/>
      <dgm:spPr/>
      <dgm:t>
        <a:bodyPr/>
        <a:lstStyle/>
        <a:p>
          <a:endParaRPr lang="en-US"/>
        </a:p>
      </dgm:t>
    </dgm:pt>
    <dgm:pt modelId="{F13AA776-0F84-42F5-9481-1217235B14ED}" type="sibTrans" cxnId="{75C84996-251D-4100-904E-A8D3EE6822B7}">
      <dgm:prSet/>
      <dgm:spPr/>
      <dgm:t>
        <a:bodyPr/>
        <a:lstStyle/>
        <a:p>
          <a:endParaRPr lang="en-US"/>
        </a:p>
      </dgm:t>
    </dgm:pt>
    <dgm:pt modelId="{48D26BDB-EE56-46EE-9F00-8396291C7643}">
      <dgm:prSet/>
      <dgm:spPr/>
      <dgm:t>
        <a:bodyPr/>
        <a:lstStyle/>
        <a:p>
          <a:pPr marR="0" algn="ctr" rtl="0"/>
          <a:r>
            <a:rPr lang="en-US" b="1" baseline="0" dirty="0" smtClean="0">
              <a:solidFill>
                <a:srgbClr val="000080"/>
              </a:solidFill>
              <a:latin typeface="Arial"/>
            </a:rPr>
            <a:t>Health       care</a:t>
          </a:r>
          <a:endParaRPr lang="en-US" dirty="0" smtClean="0"/>
        </a:p>
      </dgm:t>
    </dgm:pt>
    <dgm:pt modelId="{E10DE825-CB7E-4966-AC9D-24389B938F45}" type="parTrans" cxnId="{C5EA29A4-79E7-4BE4-B38E-57FE5E09D947}">
      <dgm:prSet/>
      <dgm:spPr/>
      <dgm:t>
        <a:bodyPr/>
        <a:lstStyle/>
        <a:p>
          <a:endParaRPr lang="en-US"/>
        </a:p>
      </dgm:t>
    </dgm:pt>
    <dgm:pt modelId="{4C5DADDF-9436-42F3-A681-D515F82F71E7}" type="sibTrans" cxnId="{C5EA29A4-79E7-4BE4-B38E-57FE5E09D947}">
      <dgm:prSet/>
      <dgm:spPr/>
      <dgm:t>
        <a:bodyPr/>
        <a:lstStyle/>
        <a:p>
          <a:endParaRPr lang="en-US"/>
        </a:p>
      </dgm:t>
    </dgm:pt>
    <dgm:pt modelId="{925E67E5-2B18-428A-B4FB-3DB987314466}">
      <dgm:prSet/>
      <dgm:spPr/>
      <dgm:t>
        <a:bodyPr/>
        <a:lstStyle/>
        <a:p>
          <a:pPr marR="0" algn="ctr" rtl="0"/>
          <a:r>
            <a:rPr lang="en-US" b="1" dirty="0" smtClean="0">
              <a:solidFill>
                <a:srgbClr val="002060"/>
              </a:solidFill>
            </a:rPr>
            <a:t>Blind Centre</a:t>
          </a:r>
        </a:p>
      </dgm:t>
    </dgm:pt>
    <dgm:pt modelId="{DF4A072B-DD83-4412-994B-93BEFDB4EF24}" type="parTrans" cxnId="{E7A76BA9-F7ED-4A90-9F70-706561847B07}">
      <dgm:prSet/>
      <dgm:spPr/>
      <dgm:t>
        <a:bodyPr/>
        <a:lstStyle/>
        <a:p>
          <a:endParaRPr lang="en-US"/>
        </a:p>
      </dgm:t>
    </dgm:pt>
    <dgm:pt modelId="{382C62D9-2145-4904-8590-9ABA537DB79A}" type="sibTrans" cxnId="{E7A76BA9-F7ED-4A90-9F70-706561847B07}">
      <dgm:prSet/>
      <dgm:spPr/>
      <dgm:t>
        <a:bodyPr/>
        <a:lstStyle/>
        <a:p>
          <a:endParaRPr lang="en-US"/>
        </a:p>
      </dgm:t>
    </dgm:pt>
    <dgm:pt modelId="{06CD262E-6D6C-4540-A9D1-579A771E3C3C}">
      <dgm:prSet custT="1"/>
      <dgm:spPr/>
      <dgm:t>
        <a:bodyPr/>
        <a:lstStyle/>
        <a:p>
          <a:pPr marR="0" algn="ctr" rtl="0"/>
          <a:endParaRPr lang="en-US" sz="900" baseline="0" dirty="0" smtClean="0">
            <a:solidFill>
              <a:srgbClr val="003366"/>
            </a:solidFill>
            <a:latin typeface="Arial"/>
          </a:endParaRPr>
        </a:p>
        <a:p>
          <a:pPr marR="0" algn="ctr" rtl="0"/>
          <a:r>
            <a:rPr lang="en-US" sz="1400" b="1" dirty="0" smtClean="0">
              <a:solidFill>
                <a:srgbClr val="0070C0"/>
              </a:solidFill>
            </a:rPr>
            <a:t>Disaster Relief</a:t>
          </a:r>
        </a:p>
      </dgm:t>
    </dgm:pt>
    <dgm:pt modelId="{156054E7-B863-4693-88F2-E34C920CB4B7}" type="parTrans" cxnId="{D469C59E-B9F6-4AAF-AC36-91F4CCA6C0D1}">
      <dgm:prSet/>
      <dgm:spPr/>
      <dgm:t>
        <a:bodyPr/>
        <a:lstStyle/>
        <a:p>
          <a:endParaRPr lang="en-US"/>
        </a:p>
      </dgm:t>
    </dgm:pt>
    <dgm:pt modelId="{715937F3-AD33-457A-B764-2C08F2DB6273}" type="sibTrans" cxnId="{D469C59E-B9F6-4AAF-AC36-91F4CCA6C0D1}">
      <dgm:prSet/>
      <dgm:spPr/>
      <dgm:t>
        <a:bodyPr/>
        <a:lstStyle/>
        <a:p>
          <a:endParaRPr lang="en-US"/>
        </a:p>
      </dgm:t>
    </dgm:pt>
    <dgm:pt modelId="{FEAE2F59-DB97-455F-9BBB-C8872C858CD6}" type="pres">
      <dgm:prSet presAssocID="{68C47803-741E-4410-A3BF-197DADAA50D1}" presName="hierChild1" presStyleCnt="0">
        <dgm:presLayoutVars>
          <dgm:orgChart val="1"/>
          <dgm:chPref val="1"/>
          <dgm:dir/>
          <dgm:animOne val="branch"/>
          <dgm:animLvl val="lvl"/>
          <dgm:resizeHandles/>
        </dgm:presLayoutVars>
      </dgm:prSet>
      <dgm:spPr/>
    </dgm:pt>
    <dgm:pt modelId="{0DD11023-990F-437C-A7EB-989F04428F6A}" type="pres">
      <dgm:prSet presAssocID="{1FBB44C2-7D51-48CD-9B5F-0D517EAA5BA6}" presName="hierRoot1" presStyleCnt="0">
        <dgm:presLayoutVars>
          <dgm:hierBranch/>
        </dgm:presLayoutVars>
      </dgm:prSet>
      <dgm:spPr/>
    </dgm:pt>
    <dgm:pt modelId="{B427F018-68E0-4373-8FE7-47B84A41EC29}" type="pres">
      <dgm:prSet presAssocID="{1FBB44C2-7D51-48CD-9B5F-0D517EAA5BA6}" presName="rootComposite1" presStyleCnt="0"/>
      <dgm:spPr/>
    </dgm:pt>
    <dgm:pt modelId="{3E337925-9E2E-4288-A3E8-3994DD7456ED}" type="pres">
      <dgm:prSet presAssocID="{1FBB44C2-7D51-48CD-9B5F-0D517EAA5BA6}" presName="rootText1" presStyleLbl="node0" presStyleIdx="0" presStyleCnt="1">
        <dgm:presLayoutVars>
          <dgm:chPref val="3"/>
        </dgm:presLayoutVars>
      </dgm:prSet>
      <dgm:spPr/>
      <dgm:t>
        <a:bodyPr/>
        <a:lstStyle/>
        <a:p>
          <a:endParaRPr lang="en-US"/>
        </a:p>
      </dgm:t>
    </dgm:pt>
    <dgm:pt modelId="{14154A1F-4A08-49BF-9117-D5535A9D0A5D}" type="pres">
      <dgm:prSet presAssocID="{1FBB44C2-7D51-48CD-9B5F-0D517EAA5BA6}" presName="rootConnector1" presStyleLbl="node1" presStyleIdx="0" presStyleCnt="0"/>
      <dgm:spPr/>
      <dgm:t>
        <a:bodyPr/>
        <a:lstStyle/>
        <a:p>
          <a:endParaRPr lang="en-US"/>
        </a:p>
      </dgm:t>
    </dgm:pt>
    <dgm:pt modelId="{1A73E73A-C0BC-43A0-88BD-DAC554324EC4}" type="pres">
      <dgm:prSet presAssocID="{1FBB44C2-7D51-48CD-9B5F-0D517EAA5BA6}" presName="hierChild2" presStyleCnt="0"/>
      <dgm:spPr/>
    </dgm:pt>
    <dgm:pt modelId="{665A3C48-2A7F-4594-9E6F-BFB11B17DEBA}" type="pres">
      <dgm:prSet presAssocID="{E10DE825-CB7E-4966-AC9D-24389B938F45}" presName="Name35" presStyleLbl="parChTrans1D2" presStyleIdx="0" presStyleCnt="3"/>
      <dgm:spPr/>
      <dgm:t>
        <a:bodyPr/>
        <a:lstStyle/>
        <a:p>
          <a:endParaRPr lang="en-US"/>
        </a:p>
      </dgm:t>
    </dgm:pt>
    <dgm:pt modelId="{34353385-CB1D-4233-BBC9-E5928890E80D}" type="pres">
      <dgm:prSet presAssocID="{48D26BDB-EE56-46EE-9F00-8396291C7643}" presName="hierRoot2" presStyleCnt="0">
        <dgm:presLayoutVars>
          <dgm:hierBranch/>
        </dgm:presLayoutVars>
      </dgm:prSet>
      <dgm:spPr/>
    </dgm:pt>
    <dgm:pt modelId="{434C39EF-ADB2-4337-8B6B-7618ECF3D4D0}" type="pres">
      <dgm:prSet presAssocID="{48D26BDB-EE56-46EE-9F00-8396291C7643}" presName="rootComposite" presStyleCnt="0"/>
      <dgm:spPr/>
    </dgm:pt>
    <dgm:pt modelId="{0A8579C3-5497-45BE-B245-C172C8C64151}" type="pres">
      <dgm:prSet presAssocID="{48D26BDB-EE56-46EE-9F00-8396291C7643}" presName="rootText" presStyleLbl="node2" presStyleIdx="0" presStyleCnt="3">
        <dgm:presLayoutVars>
          <dgm:chPref val="3"/>
        </dgm:presLayoutVars>
      </dgm:prSet>
      <dgm:spPr/>
      <dgm:t>
        <a:bodyPr/>
        <a:lstStyle/>
        <a:p>
          <a:endParaRPr lang="en-US"/>
        </a:p>
      </dgm:t>
    </dgm:pt>
    <dgm:pt modelId="{AB5A0F22-3689-4797-AE2C-A83291BC3B91}" type="pres">
      <dgm:prSet presAssocID="{48D26BDB-EE56-46EE-9F00-8396291C7643}" presName="rootConnector" presStyleLbl="node2" presStyleIdx="0" presStyleCnt="3"/>
      <dgm:spPr/>
      <dgm:t>
        <a:bodyPr/>
        <a:lstStyle/>
        <a:p>
          <a:endParaRPr lang="en-US"/>
        </a:p>
      </dgm:t>
    </dgm:pt>
    <dgm:pt modelId="{91176C09-5DCF-4059-BE70-0240654DE43C}" type="pres">
      <dgm:prSet presAssocID="{48D26BDB-EE56-46EE-9F00-8396291C7643}" presName="hierChild4" presStyleCnt="0"/>
      <dgm:spPr/>
    </dgm:pt>
    <dgm:pt modelId="{BE938EAA-6DC8-497C-AE9C-A25B4A09EA2A}" type="pres">
      <dgm:prSet presAssocID="{48D26BDB-EE56-46EE-9F00-8396291C7643}" presName="hierChild5" presStyleCnt="0"/>
      <dgm:spPr/>
    </dgm:pt>
    <dgm:pt modelId="{3D319FED-B292-45B5-95D6-F22B6EB62820}" type="pres">
      <dgm:prSet presAssocID="{DF4A072B-DD83-4412-994B-93BEFDB4EF24}" presName="Name35" presStyleLbl="parChTrans1D2" presStyleIdx="1" presStyleCnt="3"/>
      <dgm:spPr/>
      <dgm:t>
        <a:bodyPr/>
        <a:lstStyle/>
        <a:p>
          <a:endParaRPr lang="en-US"/>
        </a:p>
      </dgm:t>
    </dgm:pt>
    <dgm:pt modelId="{54A679D5-08F7-48B0-948F-580872024D33}" type="pres">
      <dgm:prSet presAssocID="{925E67E5-2B18-428A-B4FB-3DB987314466}" presName="hierRoot2" presStyleCnt="0">
        <dgm:presLayoutVars>
          <dgm:hierBranch/>
        </dgm:presLayoutVars>
      </dgm:prSet>
      <dgm:spPr/>
    </dgm:pt>
    <dgm:pt modelId="{ECFD4A88-A912-466A-BFCB-D18F110B5B1E}" type="pres">
      <dgm:prSet presAssocID="{925E67E5-2B18-428A-B4FB-3DB987314466}" presName="rootComposite" presStyleCnt="0"/>
      <dgm:spPr/>
    </dgm:pt>
    <dgm:pt modelId="{91ED4836-04E3-4B25-A1E1-55F4892678CC}" type="pres">
      <dgm:prSet presAssocID="{925E67E5-2B18-428A-B4FB-3DB987314466}" presName="rootText" presStyleLbl="node2" presStyleIdx="1" presStyleCnt="3">
        <dgm:presLayoutVars>
          <dgm:chPref val="3"/>
        </dgm:presLayoutVars>
      </dgm:prSet>
      <dgm:spPr/>
      <dgm:t>
        <a:bodyPr/>
        <a:lstStyle/>
        <a:p>
          <a:endParaRPr lang="en-US"/>
        </a:p>
      </dgm:t>
    </dgm:pt>
    <dgm:pt modelId="{6D3EC309-C4A6-4BA1-A6A7-1D350AF19E2C}" type="pres">
      <dgm:prSet presAssocID="{925E67E5-2B18-428A-B4FB-3DB987314466}" presName="rootConnector" presStyleLbl="node2" presStyleIdx="1" presStyleCnt="3"/>
      <dgm:spPr/>
      <dgm:t>
        <a:bodyPr/>
        <a:lstStyle/>
        <a:p>
          <a:endParaRPr lang="en-US"/>
        </a:p>
      </dgm:t>
    </dgm:pt>
    <dgm:pt modelId="{EEE4F142-A826-41C8-A995-5F9F427A4B2F}" type="pres">
      <dgm:prSet presAssocID="{925E67E5-2B18-428A-B4FB-3DB987314466}" presName="hierChild4" presStyleCnt="0"/>
      <dgm:spPr/>
    </dgm:pt>
    <dgm:pt modelId="{AA01C2BD-3504-47C6-A910-CC8FE3D9BBA2}" type="pres">
      <dgm:prSet presAssocID="{925E67E5-2B18-428A-B4FB-3DB987314466}" presName="hierChild5" presStyleCnt="0"/>
      <dgm:spPr/>
    </dgm:pt>
    <dgm:pt modelId="{8818F1C2-F940-439C-8C40-BAC947DB61CE}" type="pres">
      <dgm:prSet presAssocID="{156054E7-B863-4693-88F2-E34C920CB4B7}" presName="Name35" presStyleLbl="parChTrans1D2" presStyleIdx="2" presStyleCnt="3"/>
      <dgm:spPr/>
      <dgm:t>
        <a:bodyPr/>
        <a:lstStyle/>
        <a:p>
          <a:endParaRPr lang="en-US"/>
        </a:p>
      </dgm:t>
    </dgm:pt>
    <dgm:pt modelId="{7C868C6F-FD91-4B69-A1CE-0F5E3A1D38ED}" type="pres">
      <dgm:prSet presAssocID="{06CD262E-6D6C-4540-A9D1-579A771E3C3C}" presName="hierRoot2" presStyleCnt="0">
        <dgm:presLayoutVars>
          <dgm:hierBranch/>
        </dgm:presLayoutVars>
      </dgm:prSet>
      <dgm:spPr/>
    </dgm:pt>
    <dgm:pt modelId="{C23E6D7C-24D7-4B9A-95D4-B00A69715EF1}" type="pres">
      <dgm:prSet presAssocID="{06CD262E-6D6C-4540-A9D1-579A771E3C3C}" presName="rootComposite" presStyleCnt="0"/>
      <dgm:spPr/>
    </dgm:pt>
    <dgm:pt modelId="{CA28154D-7AAF-400A-89E2-429472EA2DEB}" type="pres">
      <dgm:prSet presAssocID="{06CD262E-6D6C-4540-A9D1-579A771E3C3C}" presName="rootText" presStyleLbl="node2" presStyleIdx="2" presStyleCnt="3" custLinFactNeighborX="-5482">
        <dgm:presLayoutVars>
          <dgm:chPref val="3"/>
        </dgm:presLayoutVars>
      </dgm:prSet>
      <dgm:spPr/>
      <dgm:t>
        <a:bodyPr/>
        <a:lstStyle/>
        <a:p>
          <a:endParaRPr lang="en-US"/>
        </a:p>
      </dgm:t>
    </dgm:pt>
    <dgm:pt modelId="{1BF4AC22-EBE3-41EC-BFE8-B2E66348AE39}" type="pres">
      <dgm:prSet presAssocID="{06CD262E-6D6C-4540-A9D1-579A771E3C3C}" presName="rootConnector" presStyleLbl="node2" presStyleIdx="2" presStyleCnt="3"/>
      <dgm:spPr/>
      <dgm:t>
        <a:bodyPr/>
        <a:lstStyle/>
        <a:p>
          <a:endParaRPr lang="en-US"/>
        </a:p>
      </dgm:t>
    </dgm:pt>
    <dgm:pt modelId="{E904801D-68EF-476A-B467-895345CE8867}" type="pres">
      <dgm:prSet presAssocID="{06CD262E-6D6C-4540-A9D1-579A771E3C3C}" presName="hierChild4" presStyleCnt="0"/>
      <dgm:spPr/>
    </dgm:pt>
    <dgm:pt modelId="{882AB019-7EA8-4471-A8D0-ADE3579B0C2C}" type="pres">
      <dgm:prSet presAssocID="{06CD262E-6D6C-4540-A9D1-579A771E3C3C}" presName="hierChild5" presStyleCnt="0"/>
      <dgm:spPr/>
    </dgm:pt>
    <dgm:pt modelId="{ACDBFA71-617C-4146-8F2B-3BC40BBD2E57}" type="pres">
      <dgm:prSet presAssocID="{1FBB44C2-7D51-48CD-9B5F-0D517EAA5BA6}" presName="hierChild3" presStyleCnt="0"/>
      <dgm:spPr/>
    </dgm:pt>
  </dgm:ptLst>
  <dgm:cxnLst>
    <dgm:cxn modelId="{5E089F43-713F-4C1D-80A0-56EFE283D0F1}" type="presOf" srcId="{925E67E5-2B18-428A-B4FB-3DB987314466}" destId="{91ED4836-04E3-4B25-A1E1-55F4892678CC}" srcOrd="0" destOrd="0" presId="urn:microsoft.com/office/officeart/2005/8/layout/orgChart1"/>
    <dgm:cxn modelId="{36123D13-99DF-4935-B3A6-BDAAB40D38C6}" type="presOf" srcId="{DF4A072B-DD83-4412-994B-93BEFDB4EF24}" destId="{3D319FED-B292-45B5-95D6-F22B6EB62820}" srcOrd="0" destOrd="0" presId="urn:microsoft.com/office/officeart/2005/8/layout/orgChart1"/>
    <dgm:cxn modelId="{D469C59E-B9F6-4AAF-AC36-91F4CCA6C0D1}" srcId="{1FBB44C2-7D51-48CD-9B5F-0D517EAA5BA6}" destId="{06CD262E-6D6C-4540-A9D1-579A771E3C3C}" srcOrd="2" destOrd="0" parTransId="{156054E7-B863-4693-88F2-E34C920CB4B7}" sibTransId="{715937F3-AD33-457A-B764-2C08F2DB6273}"/>
    <dgm:cxn modelId="{2F017AF5-F4D4-46AE-98D4-DB9198C0328D}" type="presOf" srcId="{48D26BDB-EE56-46EE-9F00-8396291C7643}" destId="{AB5A0F22-3689-4797-AE2C-A83291BC3B91}" srcOrd="1" destOrd="0" presId="urn:microsoft.com/office/officeart/2005/8/layout/orgChart1"/>
    <dgm:cxn modelId="{9D5C5823-86F3-4B75-ADC6-9A11EA348368}" type="presOf" srcId="{1FBB44C2-7D51-48CD-9B5F-0D517EAA5BA6}" destId="{3E337925-9E2E-4288-A3E8-3994DD7456ED}" srcOrd="0" destOrd="0" presId="urn:microsoft.com/office/officeart/2005/8/layout/orgChart1"/>
    <dgm:cxn modelId="{3EAA033A-C293-42A8-B38E-203F251E53C5}" type="presOf" srcId="{68C47803-741E-4410-A3BF-197DADAA50D1}" destId="{FEAE2F59-DB97-455F-9BBB-C8872C858CD6}" srcOrd="0" destOrd="0" presId="urn:microsoft.com/office/officeart/2005/8/layout/orgChart1"/>
    <dgm:cxn modelId="{E7A76BA9-F7ED-4A90-9F70-706561847B07}" srcId="{1FBB44C2-7D51-48CD-9B5F-0D517EAA5BA6}" destId="{925E67E5-2B18-428A-B4FB-3DB987314466}" srcOrd="1" destOrd="0" parTransId="{DF4A072B-DD83-4412-994B-93BEFDB4EF24}" sibTransId="{382C62D9-2145-4904-8590-9ABA537DB79A}"/>
    <dgm:cxn modelId="{0725E91C-D028-42B2-8E44-8ADC219D4802}" type="presOf" srcId="{06CD262E-6D6C-4540-A9D1-579A771E3C3C}" destId="{CA28154D-7AAF-400A-89E2-429472EA2DEB}" srcOrd="0" destOrd="0" presId="urn:microsoft.com/office/officeart/2005/8/layout/orgChart1"/>
    <dgm:cxn modelId="{75C84996-251D-4100-904E-A8D3EE6822B7}" srcId="{68C47803-741E-4410-A3BF-197DADAA50D1}" destId="{1FBB44C2-7D51-48CD-9B5F-0D517EAA5BA6}" srcOrd="0" destOrd="0" parTransId="{1AA7A0C6-CD0B-4C71-B9DF-494E2AC104C0}" sibTransId="{F13AA776-0F84-42F5-9481-1217235B14ED}"/>
    <dgm:cxn modelId="{E36DA1CE-E6FE-4F7C-9CFF-A42CC0781BA7}" type="presOf" srcId="{1FBB44C2-7D51-48CD-9B5F-0D517EAA5BA6}" destId="{14154A1F-4A08-49BF-9117-D5535A9D0A5D}" srcOrd="1" destOrd="0" presId="urn:microsoft.com/office/officeart/2005/8/layout/orgChart1"/>
    <dgm:cxn modelId="{2EB0A28A-1C6E-4D8A-8C64-31A128BD21AF}" type="presOf" srcId="{06CD262E-6D6C-4540-A9D1-579A771E3C3C}" destId="{1BF4AC22-EBE3-41EC-BFE8-B2E66348AE39}" srcOrd="1" destOrd="0" presId="urn:microsoft.com/office/officeart/2005/8/layout/orgChart1"/>
    <dgm:cxn modelId="{1068DC9A-A1C1-4E7D-8B6D-C87843E78DCB}" type="presOf" srcId="{156054E7-B863-4693-88F2-E34C920CB4B7}" destId="{8818F1C2-F940-439C-8C40-BAC947DB61CE}" srcOrd="0" destOrd="0" presId="urn:microsoft.com/office/officeart/2005/8/layout/orgChart1"/>
    <dgm:cxn modelId="{48DB4BAC-3E41-4661-9D24-5165D257AAA7}" type="presOf" srcId="{48D26BDB-EE56-46EE-9F00-8396291C7643}" destId="{0A8579C3-5497-45BE-B245-C172C8C64151}" srcOrd="0" destOrd="0" presId="urn:microsoft.com/office/officeart/2005/8/layout/orgChart1"/>
    <dgm:cxn modelId="{B2547630-BE00-4981-A306-CCF7219482E0}" type="presOf" srcId="{E10DE825-CB7E-4966-AC9D-24389B938F45}" destId="{665A3C48-2A7F-4594-9E6F-BFB11B17DEBA}" srcOrd="0" destOrd="0" presId="urn:microsoft.com/office/officeart/2005/8/layout/orgChart1"/>
    <dgm:cxn modelId="{3706CAF4-7EB1-4BF9-9227-96FD61A183A8}" type="presOf" srcId="{925E67E5-2B18-428A-B4FB-3DB987314466}" destId="{6D3EC309-C4A6-4BA1-A6A7-1D350AF19E2C}" srcOrd="1" destOrd="0" presId="urn:microsoft.com/office/officeart/2005/8/layout/orgChart1"/>
    <dgm:cxn modelId="{C5EA29A4-79E7-4BE4-B38E-57FE5E09D947}" srcId="{1FBB44C2-7D51-48CD-9B5F-0D517EAA5BA6}" destId="{48D26BDB-EE56-46EE-9F00-8396291C7643}" srcOrd="0" destOrd="0" parTransId="{E10DE825-CB7E-4966-AC9D-24389B938F45}" sibTransId="{4C5DADDF-9436-42F3-A681-D515F82F71E7}"/>
    <dgm:cxn modelId="{B7DA30EA-91BA-4F82-93FC-079B45077062}" type="presParOf" srcId="{FEAE2F59-DB97-455F-9BBB-C8872C858CD6}" destId="{0DD11023-990F-437C-A7EB-989F04428F6A}" srcOrd="0" destOrd="0" presId="urn:microsoft.com/office/officeart/2005/8/layout/orgChart1"/>
    <dgm:cxn modelId="{7119F07D-B22A-4EAB-8BF2-697AE3B75DF0}" type="presParOf" srcId="{0DD11023-990F-437C-A7EB-989F04428F6A}" destId="{B427F018-68E0-4373-8FE7-47B84A41EC29}" srcOrd="0" destOrd="0" presId="urn:microsoft.com/office/officeart/2005/8/layout/orgChart1"/>
    <dgm:cxn modelId="{CB08D3E3-D8D9-448A-9146-8C68808BF253}" type="presParOf" srcId="{B427F018-68E0-4373-8FE7-47B84A41EC29}" destId="{3E337925-9E2E-4288-A3E8-3994DD7456ED}" srcOrd="0" destOrd="0" presId="urn:microsoft.com/office/officeart/2005/8/layout/orgChart1"/>
    <dgm:cxn modelId="{C8494E63-63CF-4949-BB5D-0ECBA746E331}" type="presParOf" srcId="{B427F018-68E0-4373-8FE7-47B84A41EC29}" destId="{14154A1F-4A08-49BF-9117-D5535A9D0A5D}" srcOrd="1" destOrd="0" presId="urn:microsoft.com/office/officeart/2005/8/layout/orgChart1"/>
    <dgm:cxn modelId="{D8226FA0-72F0-4C7E-BEAD-8A7F33223DF7}" type="presParOf" srcId="{0DD11023-990F-437C-A7EB-989F04428F6A}" destId="{1A73E73A-C0BC-43A0-88BD-DAC554324EC4}" srcOrd="1" destOrd="0" presId="urn:microsoft.com/office/officeart/2005/8/layout/orgChart1"/>
    <dgm:cxn modelId="{E2F5E9E0-A6D8-4E7E-B2FB-4D78CA6B35EA}" type="presParOf" srcId="{1A73E73A-C0BC-43A0-88BD-DAC554324EC4}" destId="{665A3C48-2A7F-4594-9E6F-BFB11B17DEBA}" srcOrd="0" destOrd="0" presId="urn:microsoft.com/office/officeart/2005/8/layout/orgChart1"/>
    <dgm:cxn modelId="{0933E006-CA3B-4921-878B-F42007B3B5A6}" type="presParOf" srcId="{1A73E73A-C0BC-43A0-88BD-DAC554324EC4}" destId="{34353385-CB1D-4233-BBC9-E5928890E80D}" srcOrd="1" destOrd="0" presId="urn:microsoft.com/office/officeart/2005/8/layout/orgChart1"/>
    <dgm:cxn modelId="{F53EC47A-1EC2-4DE9-9519-7D593871B676}" type="presParOf" srcId="{34353385-CB1D-4233-BBC9-E5928890E80D}" destId="{434C39EF-ADB2-4337-8B6B-7618ECF3D4D0}" srcOrd="0" destOrd="0" presId="urn:microsoft.com/office/officeart/2005/8/layout/orgChart1"/>
    <dgm:cxn modelId="{66F5F416-3F1C-4DCA-988D-902E6DA2EA43}" type="presParOf" srcId="{434C39EF-ADB2-4337-8B6B-7618ECF3D4D0}" destId="{0A8579C3-5497-45BE-B245-C172C8C64151}" srcOrd="0" destOrd="0" presId="urn:microsoft.com/office/officeart/2005/8/layout/orgChart1"/>
    <dgm:cxn modelId="{B0D6A354-69B9-43B6-A718-CCB48988DCB1}" type="presParOf" srcId="{434C39EF-ADB2-4337-8B6B-7618ECF3D4D0}" destId="{AB5A0F22-3689-4797-AE2C-A83291BC3B91}" srcOrd="1" destOrd="0" presId="urn:microsoft.com/office/officeart/2005/8/layout/orgChart1"/>
    <dgm:cxn modelId="{5C6E3D0D-4091-48AB-8E7D-E5290B1B732B}" type="presParOf" srcId="{34353385-CB1D-4233-BBC9-E5928890E80D}" destId="{91176C09-5DCF-4059-BE70-0240654DE43C}" srcOrd="1" destOrd="0" presId="urn:microsoft.com/office/officeart/2005/8/layout/orgChart1"/>
    <dgm:cxn modelId="{F85C3782-4672-4E6F-ABD2-DBCF4EBECE32}" type="presParOf" srcId="{34353385-CB1D-4233-BBC9-E5928890E80D}" destId="{BE938EAA-6DC8-497C-AE9C-A25B4A09EA2A}" srcOrd="2" destOrd="0" presId="urn:microsoft.com/office/officeart/2005/8/layout/orgChart1"/>
    <dgm:cxn modelId="{FB0A53A7-0E1E-404A-B021-9D1E4E20B2CD}" type="presParOf" srcId="{1A73E73A-C0BC-43A0-88BD-DAC554324EC4}" destId="{3D319FED-B292-45B5-95D6-F22B6EB62820}" srcOrd="2" destOrd="0" presId="urn:microsoft.com/office/officeart/2005/8/layout/orgChart1"/>
    <dgm:cxn modelId="{FE2B5F2C-EBA4-421B-AC23-80D1B7EAD664}" type="presParOf" srcId="{1A73E73A-C0BC-43A0-88BD-DAC554324EC4}" destId="{54A679D5-08F7-48B0-948F-580872024D33}" srcOrd="3" destOrd="0" presId="urn:microsoft.com/office/officeart/2005/8/layout/orgChart1"/>
    <dgm:cxn modelId="{1D36545B-28E2-4823-A799-E3B46339651B}" type="presParOf" srcId="{54A679D5-08F7-48B0-948F-580872024D33}" destId="{ECFD4A88-A912-466A-BFCB-D18F110B5B1E}" srcOrd="0" destOrd="0" presId="urn:microsoft.com/office/officeart/2005/8/layout/orgChart1"/>
    <dgm:cxn modelId="{638EB3D6-57F0-45D3-938E-D5862EED6FC5}" type="presParOf" srcId="{ECFD4A88-A912-466A-BFCB-D18F110B5B1E}" destId="{91ED4836-04E3-4B25-A1E1-55F4892678CC}" srcOrd="0" destOrd="0" presId="urn:microsoft.com/office/officeart/2005/8/layout/orgChart1"/>
    <dgm:cxn modelId="{D392621D-E68C-4205-AC14-58A6EEDB41DE}" type="presParOf" srcId="{ECFD4A88-A912-466A-BFCB-D18F110B5B1E}" destId="{6D3EC309-C4A6-4BA1-A6A7-1D350AF19E2C}" srcOrd="1" destOrd="0" presId="urn:microsoft.com/office/officeart/2005/8/layout/orgChart1"/>
    <dgm:cxn modelId="{0124E645-68A6-4FA1-9AE6-C29B8122E1DC}" type="presParOf" srcId="{54A679D5-08F7-48B0-948F-580872024D33}" destId="{EEE4F142-A826-41C8-A995-5F9F427A4B2F}" srcOrd="1" destOrd="0" presId="urn:microsoft.com/office/officeart/2005/8/layout/orgChart1"/>
    <dgm:cxn modelId="{154166E4-6398-46ED-9E92-480C7B39161A}" type="presParOf" srcId="{54A679D5-08F7-48B0-948F-580872024D33}" destId="{AA01C2BD-3504-47C6-A910-CC8FE3D9BBA2}" srcOrd="2" destOrd="0" presId="urn:microsoft.com/office/officeart/2005/8/layout/orgChart1"/>
    <dgm:cxn modelId="{141F4A49-3511-4FA3-88FF-F336B71BFA01}" type="presParOf" srcId="{1A73E73A-C0BC-43A0-88BD-DAC554324EC4}" destId="{8818F1C2-F940-439C-8C40-BAC947DB61CE}" srcOrd="4" destOrd="0" presId="urn:microsoft.com/office/officeart/2005/8/layout/orgChart1"/>
    <dgm:cxn modelId="{591D976F-244B-413E-AA70-7CD74F93093E}" type="presParOf" srcId="{1A73E73A-C0BC-43A0-88BD-DAC554324EC4}" destId="{7C868C6F-FD91-4B69-A1CE-0F5E3A1D38ED}" srcOrd="5" destOrd="0" presId="urn:microsoft.com/office/officeart/2005/8/layout/orgChart1"/>
    <dgm:cxn modelId="{78BCF89B-6A4C-4832-9970-C06D31E61C57}" type="presParOf" srcId="{7C868C6F-FD91-4B69-A1CE-0F5E3A1D38ED}" destId="{C23E6D7C-24D7-4B9A-95D4-B00A69715EF1}" srcOrd="0" destOrd="0" presId="urn:microsoft.com/office/officeart/2005/8/layout/orgChart1"/>
    <dgm:cxn modelId="{9557BDDA-B915-445B-B7AB-3E3F728A9994}" type="presParOf" srcId="{C23E6D7C-24D7-4B9A-95D4-B00A69715EF1}" destId="{CA28154D-7AAF-400A-89E2-429472EA2DEB}" srcOrd="0" destOrd="0" presId="urn:microsoft.com/office/officeart/2005/8/layout/orgChart1"/>
    <dgm:cxn modelId="{E7FC6ED2-954C-46EC-B104-3C1878FAB72E}" type="presParOf" srcId="{C23E6D7C-24D7-4B9A-95D4-B00A69715EF1}" destId="{1BF4AC22-EBE3-41EC-BFE8-B2E66348AE39}" srcOrd="1" destOrd="0" presId="urn:microsoft.com/office/officeart/2005/8/layout/orgChart1"/>
    <dgm:cxn modelId="{B1F653A3-1EE4-4741-9E19-271B9F31D47C}" type="presParOf" srcId="{7C868C6F-FD91-4B69-A1CE-0F5E3A1D38ED}" destId="{E904801D-68EF-476A-B467-895345CE8867}" srcOrd="1" destOrd="0" presId="urn:microsoft.com/office/officeart/2005/8/layout/orgChart1"/>
    <dgm:cxn modelId="{824AF8FF-5C5A-49BC-9ED4-B991C428D3FE}" type="presParOf" srcId="{7C868C6F-FD91-4B69-A1CE-0F5E3A1D38ED}" destId="{882AB019-7EA8-4471-A8D0-ADE3579B0C2C}" srcOrd="2" destOrd="0" presId="urn:microsoft.com/office/officeart/2005/8/layout/orgChart1"/>
    <dgm:cxn modelId="{82EDCA45-A828-46C8-BAC3-F2F83C6FC2CF}" type="presParOf" srcId="{0DD11023-990F-437C-A7EB-989F04428F6A}" destId="{ACDBFA71-617C-4146-8F2B-3BC40BBD2E57}" srcOrd="2" destOrd="0" presId="urn:microsoft.com/office/officeart/2005/8/layout/orgChart1"/>
  </dgm:cxnLst>
  <dgm:bg/>
  <dgm:whole/>
</dgm:dataModel>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8" Type="http://schemas.microsoft.com/office/2006/relationships/legacyDiagramText" Target="legacyDiagramText8.bin"/><Relationship Id="rId13" Type="http://schemas.microsoft.com/office/2006/relationships/legacyDiagramText" Target="legacyDiagramText13.bin"/><Relationship Id="rId3" Type="http://schemas.microsoft.com/office/2006/relationships/legacyDiagramText" Target="legacyDiagramText3.bin"/><Relationship Id="rId7" Type="http://schemas.microsoft.com/office/2006/relationships/legacyDiagramText" Target="legacyDiagramText7.bin"/><Relationship Id="rId12" Type="http://schemas.microsoft.com/office/2006/relationships/legacyDiagramText" Target="legacyDiagramText12.bin"/><Relationship Id="rId2" Type="http://schemas.microsoft.com/office/2006/relationships/legacyDiagramText" Target="legacyDiagramText2.bin"/><Relationship Id="rId1" Type="http://schemas.microsoft.com/office/2006/relationships/legacyDiagramText" Target="legacyDiagramText1.bin"/><Relationship Id="rId6" Type="http://schemas.microsoft.com/office/2006/relationships/legacyDiagramText" Target="legacyDiagramText6.bin"/><Relationship Id="rId11" Type="http://schemas.microsoft.com/office/2006/relationships/legacyDiagramText" Target="legacyDiagramText11.bin"/><Relationship Id="rId5" Type="http://schemas.microsoft.com/office/2006/relationships/legacyDiagramText" Target="legacyDiagramText5.bin"/><Relationship Id="rId15" Type="http://schemas.microsoft.com/office/2006/relationships/legacyDiagramText" Target="legacyDiagramText15.bin"/><Relationship Id="rId10" Type="http://schemas.microsoft.com/office/2006/relationships/legacyDiagramText" Target="legacyDiagramText10.bin"/><Relationship Id="rId4" Type="http://schemas.microsoft.com/office/2006/relationships/legacyDiagramText" Target="legacyDiagramText4.bin"/><Relationship Id="rId9" Type="http://schemas.microsoft.com/office/2006/relationships/legacyDiagramText" Target="legacyDiagramText9.bin"/><Relationship Id="rId14" Type="http://schemas.microsoft.com/office/2006/relationships/legacyDiagramText" Target="legacyDiagramText14.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F9DAFD-71D3-410B-A94D-C898F090E3D2}" type="datetimeFigureOut">
              <a:rPr lang="en-US" smtClean="0"/>
              <a:pPr/>
              <a:t>9/19/2018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9F0F1B-939B-45C8-B7FC-7859E816E29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9F0F1B-939B-45C8-B7FC-7859E816E298}" type="slidenum">
              <a:rPr lang="en-US" smtClean="0"/>
              <a:pPr/>
              <a:t>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9F0F1B-939B-45C8-B7FC-7859E816E298}" type="slidenum">
              <a:rPr lang="en-US" smtClean="0"/>
              <a:pPr/>
              <a:t>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9F0F1B-939B-45C8-B7FC-7859E816E298}" type="slidenum">
              <a:rPr lang="en-US" smtClean="0"/>
              <a:pPr/>
              <a:t>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9F0F1B-939B-45C8-B7FC-7859E816E298}"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94C6954-CF0F-4DC7-BCC9-8FE3CBF58B97}" type="datetimeFigureOut">
              <a:rPr lang="en-US" smtClean="0"/>
              <a:pPr/>
              <a:t>9/19/2018</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F04A4D5-F0FB-4CF7-AB69-C0C19042800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4C6954-CF0F-4DC7-BCC9-8FE3CBF58B97}" type="datetimeFigureOut">
              <a:rPr lang="en-US" smtClean="0"/>
              <a:pPr/>
              <a:t>9/19/2018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F04A4D5-F0FB-4CF7-AB69-C0C19042800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4C6954-CF0F-4DC7-BCC9-8FE3CBF58B97}" type="datetimeFigureOut">
              <a:rPr lang="en-US" smtClean="0"/>
              <a:pPr/>
              <a:t>9/19/2018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F04A4D5-F0FB-4CF7-AB69-C0C19042800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4C6954-CF0F-4DC7-BCC9-8FE3CBF58B97}" type="datetimeFigureOut">
              <a:rPr lang="en-US" smtClean="0"/>
              <a:pPr/>
              <a:t>9/19/2018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F04A4D5-F0FB-4CF7-AB69-C0C190428004}"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94C6954-CF0F-4DC7-BCC9-8FE3CBF58B97}" type="datetimeFigureOut">
              <a:rPr lang="en-US" smtClean="0"/>
              <a:pPr/>
              <a:t>9/19/2018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F04A4D5-F0FB-4CF7-AB69-C0C190428004}"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94C6954-CF0F-4DC7-BCC9-8FE3CBF58B97}" type="datetimeFigureOut">
              <a:rPr lang="en-US" smtClean="0"/>
              <a:pPr/>
              <a:t>9/19/2018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F04A4D5-F0FB-4CF7-AB69-C0C190428004}"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94C6954-CF0F-4DC7-BCC9-8FE3CBF58B97}" type="datetimeFigureOut">
              <a:rPr lang="en-US" smtClean="0"/>
              <a:pPr/>
              <a:t>9/19/2018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F04A4D5-F0FB-4CF7-AB69-C0C19042800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994C6954-CF0F-4DC7-BCC9-8FE3CBF58B97}" type="datetimeFigureOut">
              <a:rPr lang="en-US" smtClean="0"/>
              <a:pPr/>
              <a:t>9/19/2018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F04A4D5-F0FB-4CF7-AB69-C0C190428004}"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94C6954-CF0F-4DC7-BCC9-8FE3CBF58B97}" type="datetimeFigureOut">
              <a:rPr lang="en-US" smtClean="0"/>
              <a:pPr/>
              <a:t>9/19/2018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F04A4D5-F0FB-4CF7-AB69-C0C19042800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994C6954-CF0F-4DC7-BCC9-8FE3CBF58B97}" type="datetimeFigureOut">
              <a:rPr lang="en-US" smtClean="0"/>
              <a:pPr/>
              <a:t>9/19/2018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F04A4D5-F0FB-4CF7-AB69-C0C19042800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94C6954-CF0F-4DC7-BCC9-8FE3CBF58B97}" type="datetimeFigureOut">
              <a:rPr lang="en-US" smtClean="0"/>
              <a:pPr/>
              <a:t>9/19/2018</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F04A4D5-F0FB-4CF7-AB69-C0C190428004}"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94C6954-CF0F-4DC7-BCC9-8FE3CBF58B97}" type="datetimeFigureOut">
              <a:rPr lang="en-US" smtClean="0"/>
              <a:pPr/>
              <a:t>9/19/2018</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F04A4D5-F0FB-4CF7-AB69-C0C19042800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Data" Target="../diagrams/data1.xml"/><Relationship Id="rId7" Type="http://schemas.openxmlformats.org/officeDocument/2006/relationships/diagramData" Target="../diagrams/data2.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diagramColors" Target="../diagrams/colors1.xml"/><Relationship Id="rId11" Type="http://schemas.openxmlformats.org/officeDocument/2006/relationships/image" Target="../media/image2.png"/><Relationship Id="rId5" Type="http://schemas.openxmlformats.org/officeDocument/2006/relationships/diagramQuickStyle" Target="../diagrams/quickStyle1.xml"/><Relationship Id="rId10" Type="http://schemas.openxmlformats.org/officeDocument/2006/relationships/diagramColors" Target="../diagrams/colors2.xml"/><Relationship Id="rId4" Type="http://schemas.openxmlformats.org/officeDocument/2006/relationships/diagramLayout" Target="../diagrams/layout1.xml"/><Relationship Id="rId9" Type="http://schemas.openxmlformats.org/officeDocument/2006/relationships/diagramQuickStyle" Target="../diagrams/quickStyle2.xml"/></Relationships>
</file>

<file path=ppt/slides/_rels/slide1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1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1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1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1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image" Target="../media/image65.jpeg"/><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1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1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7.jpeg"/><Relationship Id="rId4" Type="http://schemas.openxmlformats.org/officeDocument/2006/relationships/image" Target="../media/image76.jpeg"/></Relationships>
</file>

<file path=ppt/slides/_rels/slide19.xml.rels><?xml version="1.0" encoding="UTF-8" standalone="yes"?>
<Relationships xmlns="http://schemas.openxmlformats.org/package/2006/relationships"><Relationship Id="rId3" Type="http://schemas.openxmlformats.org/officeDocument/2006/relationships/hyperlink" Target="http://www.jesusministries.org/partnerclub.html" TargetMode="External"/><Relationship Id="rId2" Type="http://schemas.openxmlformats.org/officeDocument/2006/relationships/image" Target="../media/image78.jpeg"/><Relationship Id="rId1" Type="http://schemas.openxmlformats.org/officeDocument/2006/relationships/slideLayout" Target="../slideLayouts/slideLayout2.xml"/><Relationship Id="rId4" Type="http://schemas.openxmlformats.org/officeDocument/2006/relationships/image" Target="../media/image79.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886200" y="1066800"/>
          <a:ext cx="1143000" cy="6334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Organization Chart 7"/>
          <p:cNvGraphicFramePr>
            <a:graphicFrameLocks/>
          </p:cNvGraphicFramePr>
          <p:nvPr/>
        </p:nvGraphicFramePr>
        <p:xfrm>
          <a:off x="3124200" y="1752600"/>
          <a:ext cx="2590800" cy="1447800"/>
        </p:xfrm>
        <a:graphic>
          <a:graphicData uri="http://schemas.openxmlformats.org/drawingml/2006/compatibility">
            <com:legacyDrawing xmlns:com="http://schemas.openxmlformats.org/drawingml/2006/compatibility" spid="_x0000_s1026"/>
          </a:graphicData>
        </a:graphic>
      </p:graphicFrame>
      <p:graphicFrame>
        <p:nvGraphicFramePr>
          <p:cNvPr id="6" name="Organization Chart 14"/>
          <p:cNvGraphicFramePr>
            <a:graphicFrameLocks/>
          </p:cNvGraphicFramePr>
          <p:nvPr/>
        </p:nvGraphicFramePr>
        <p:xfrm>
          <a:off x="990600" y="3124200"/>
          <a:ext cx="3581400" cy="1295400"/>
        </p:xfrm>
        <a:graphic>
          <a:graphicData uri="http://schemas.openxmlformats.org/drawingml/2006/compatibility">
            <com:legacyDrawing xmlns:com="http://schemas.openxmlformats.org/drawingml/2006/compatibility" spid="_x0000_s1033"/>
          </a:graphicData>
        </a:graphic>
      </p:graphicFrame>
      <p:graphicFrame>
        <p:nvGraphicFramePr>
          <p:cNvPr id="7" name="Organization Chart 24"/>
          <p:cNvGraphicFramePr>
            <a:graphicFrameLocks/>
          </p:cNvGraphicFramePr>
          <p:nvPr/>
        </p:nvGraphicFramePr>
        <p:xfrm>
          <a:off x="4724400" y="3200400"/>
          <a:ext cx="2819400" cy="1219200"/>
        </p:xfrm>
        <a:graphic>
          <a:graphicData uri="http://schemas.openxmlformats.org/drawingml/2006/compatibility">
            <com:legacyDrawing xmlns:com="http://schemas.openxmlformats.org/drawingml/2006/compatibility" spid="_x0000_s1042"/>
          </a:graphicData>
        </a:graphic>
      </p:graphicFrame>
      <p:graphicFrame>
        <p:nvGraphicFramePr>
          <p:cNvPr id="8" name="Organization Chart 33"/>
          <p:cNvGraphicFramePr>
            <a:graphicFrameLocks/>
          </p:cNvGraphicFramePr>
          <p:nvPr/>
        </p:nvGraphicFramePr>
        <p:xfrm>
          <a:off x="0" y="4343400"/>
          <a:ext cx="3581400" cy="1219200"/>
        </p:xfrm>
        <a:graphic>
          <a:graphicData uri="http://schemas.openxmlformats.org/drawingml/2006/compatibility">
            <com:legacyDrawing xmlns:com="http://schemas.openxmlformats.org/drawingml/2006/compatibility" spid="_x0000_s1051"/>
          </a:graphicData>
        </a:graphic>
      </p:graphicFrame>
      <p:sp>
        <p:nvSpPr>
          <p:cNvPr id="9" name="Rectangle 53"/>
          <p:cNvSpPr>
            <a:spLocks noChangeArrowheads="1"/>
          </p:cNvSpPr>
          <p:nvPr/>
        </p:nvSpPr>
        <p:spPr bwMode="auto">
          <a:xfrm>
            <a:off x="381000" y="5867400"/>
            <a:ext cx="8382000" cy="533400"/>
          </a:xfrm>
          <a:prstGeom prst="rect">
            <a:avLst/>
          </a:prstGeom>
          <a:noFill/>
          <a:ln w="9525">
            <a:noFill/>
            <a:miter lim="800000"/>
            <a:headEnd/>
            <a:tailEnd/>
          </a:ln>
        </p:spPr>
        <p:txBody>
          <a:bodyPr anchor="ctr" anchorCtr="1"/>
          <a:lstStyle/>
          <a:p>
            <a:pPr algn="ctr" eaLnBrk="1" hangingPunct="1">
              <a:lnSpc>
                <a:spcPct val="90000"/>
              </a:lnSpc>
            </a:pPr>
            <a:r>
              <a:rPr lang="en-US" b="1" dirty="0">
                <a:solidFill>
                  <a:schemeClr val="hlink"/>
                </a:solidFill>
              </a:rPr>
              <a:t>Living Evangelism Outreach Ministries/ Evangelical Church of Pakistan</a:t>
            </a:r>
            <a:r>
              <a:rPr lang="en-US" b="1" dirty="0">
                <a:solidFill>
                  <a:schemeClr val="accent2"/>
                </a:solidFill>
              </a:rPr>
              <a:t/>
            </a:r>
            <a:br>
              <a:rPr lang="en-US" b="1" dirty="0">
                <a:solidFill>
                  <a:schemeClr val="accent2"/>
                </a:solidFill>
              </a:rPr>
            </a:br>
            <a:r>
              <a:rPr lang="en-US" sz="900" b="1" dirty="0">
                <a:solidFill>
                  <a:schemeClr val="hlink"/>
                </a:solidFill>
              </a:rPr>
              <a:t>Struggling those who desire life in life</a:t>
            </a:r>
          </a:p>
        </p:txBody>
      </p:sp>
      <p:sp>
        <p:nvSpPr>
          <p:cNvPr id="10" name="Rectangle 55"/>
          <p:cNvSpPr>
            <a:spLocks noChangeArrowheads="1"/>
          </p:cNvSpPr>
          <p:nvPr/>
        </p:nvSpPr>
        <p:spPr bwMode="auto">
          <a:xfrm>
            <a:off x="5105400" y="6477000"/>
            <a:ext cx="3124200" cy="228600"/>
          </a:xfrm>
          <a:prstGeom prst="rect">
            <a:avLst/>
          </a:prstGeom>
          <a:noFill/>
          <a:ln w="9525">
            <a:noFill/>
            <a:miter lim="800000"/>
            <a:headEnd/>
            <a:tailEnd/>
          </a:ln>
        </p:spPr>
        <p:txBody>
          <a:bodyPr anchor="ctr" anchorCtr="1"/>
          <a:lstStyle/>
          <a:p>
            <a:pPr algn="ctr" eaLnBrk="1" hangingPunct="1">
              <a:lnSpc>
                <a:spcPct val="90000"/>
              </a:lnSpc>
            </a:pPr>
            <a:r>
              <a:rPr lang="en-US" sz="1400" b="1">
                <a:solidFill>
                  <a:schemeClr val="hlink"/>
                </a:solidFill>
              </a:rPr>
              <a:t>livingevang07@gmail.com</a:t>
            </a:r>
          </a:p>
        </p:txBody>
      </p:sp>
      <p:graphicFrame>
        <p:nvGraphicFramePr>
          <p:cNvPr id="11" name="Organization Chart 42"/>
          <p:cNvGraphicFramePr/>
          <p:nvPr/>
        </p:nvGraphicFramePr>
        <p:xfrm>
          <a:off x="6248400" y="4114800"/>
          <a:ext cx="2895600" cy="1600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2" name="Picture 41" descr="F:\Pastor Sunil Samuel\Logo.png"/>
          <p:cNvPicPr>
            <a:picLocks noChangeAspect="1" noChangeArrowheads="1"/>
          </p:cNvPicPr>
          <p:nvPr/>
        </p:nvPicPr>
        <p:blipFill>
          <a:blip r:embed="rId11"/>
          <a:srcRect/>
          <a:stretch>
            <a:fillRect/>
          </a:stretch>
        </p:blipFill>
        <p:spPr bwMode="auto">
          <a:xfrm>
            <a:off x="152400" y="381000"/>
            <a:ext cx="1860550" cy="1838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76400" y="5029200"/>
            <a:ext cx="7239000" cy="1371600"/>
          </a:xfrm>
        </p:spPr>
        <p:txBody>
          <a:bodyPr>
            <a:normAutofit/>
          </a:bodyPr>
          <a:lstStyle/>
          <a:p>
            <a:r>
              <a:rPr lang="en-US" sz="1800" b="0" dirty="0" smtClean="0"/>
              <a:t>Pastor </a:t>
            </a:r>
            <a:r>
              <a:rPr lang="en-US" sz="1800" b="0" dirty="0" err="1" smtClean="0"/>
              <a:t>Tanveer</a:t>
            </a:r>
            <a:r>
              <a:rPr lang="en-US" sz="1800" b="0" dirty="0" smtClean="0"/>
              <a:t> </a:t>
            </a:r>
            <a:r>
              <a:rPr lang="en-US" sz="1800" b="0" dirty="0" err="1" smtClean="0"/>
              <a:t>Bashir</a:t>
            </a:r>
            <a:r>
              <a:rPr lang="en-US" sz="1800" b="0" dirty="0" smtClean="0"/>
              <a:t> ministering at </a:t>
            </a:r>
            <a:r>
              <a:rPr lang="en-US" sz="1800" b="0" dirty="0" smtClean="0">
                <a:solidFill>
                  <a:srgbClr val="FF0000"/>
                </a:solidFill>
              </a:rPr>
              <a:t>village </a:t>
            </a:r>
            <a:r>
              <a:rPr lang="en-US" sz="1800" b="0" dirty="0" err="1" smtClean="0">
                <a:solidFill>
                  <a:srgbClr val="FF0000"/>
                </a:solidFill>
              </a:rPr>
              <a:t>Mustifabad</a:t>
            </a:r>
            <a:r>
              <a:rPr lang="en-US" sz="1800" b="0" dirty="0" smtClean="0">
                <a:solidFill>
                  <a:srgbClr val="FF0000"/>
                </a:solidFill>
              </a:rPr>
              <a:t> district </a:t>
            </a:r>
            <a:r>
              <a:rPr lang="en-US" sz="1800" b="0" dirty="0" err="1" smtClean="0">
                <a:solidFill>
                  <a:srgbClr val="FF0000"/>
                </a:solidFill>
              </a:rPr>
              <a:t>Kasur</a:t>
            </a:r>
            <a:r>
              <a:rPr lang="en-US" sz="1800" b="0" dirty="0" smtClean="0">
                <a:solidFill>
                  <a:srgbClr val="FF0000"/>
                </a:solidFill>
              </a:rPr>
              <a:t> </a:t>
            </a:r>
            <a:r>
              <a:rPr lang="en-US" sz="1800" b="0" dirty="0" smtClean="0"/>
              <a:t>since 2009 as assistant pastor with 45 families. The church building is under construction.( need widows, doors, and roof sealing,   </a:t>
            </a:r>
            <a:endParaRPr lang="en-US" sz="1800" b="0" dirty="0"/>
          </a:p>
        </p:txBody>
      </p:sp>
      <p:pic>
        <p:nvPicPr>
          <p:cNvPr id="15363" name="Picture 3"/>
          <p:cNvPicPr>
            <a:picLocks noChangeAspect="1" noChangeArrowheads="1"/>
          </p:cNvPicPr>
          <p:nvPr/>
        </p:nvPicPr>
        <p:blipFill>
          <a:blip r:embed="rId2"/>
          <a:srcRect/>
          <a:stretch>
            <a:fillRect/>
          </a:stretch>
        </p:blipFill>
        <p:spPr bwMode="auto">
          <a:xfrm>
            <a:off x="1219200" y="0"/>
            <a:ext cx="2057400" cy="2463800"/>
          </a:xfrm>
          <a:prstGeom prst="rect">
            <a:avLst/>
          </a:prstGeom>
          <a:noFill/>
          <a:ln w="9525">
            <a:noFill/>
            <a:miter lim="800000"/>
            <a:headEnd/>
            <a:tailEnd/>
          </a:ln>
          <a:effectLst/>
        </p:spPr>
      </p:pic>
      <p:pic>
        <p:nvPicPr>
          <p:cNvPr id="15364" name="Picture 4"/>
          <p:cNvPicPr>
            <a:picLocks noChangeAspect="1" noChangeArrowheads="1"/>
          </p:cNvPicPr>
          <p:nvPr/>
        </p:nvPicPr>
        <p:blipFill>
          <a:blip r:embed="rId3"/>
          <a:srcRect/>
          <a:stretch>
            <a:fillRect/>
          </a:stretch>
        </p:blipFill>
        <p:spPr bwMode="auto">
          <a:xfrm>
            <a:off x="6019800" y="3048000"/>
            <a:ext cx="3124200" cy="1981200"/>
          </a:xfrm>
          <a:prstGeom prst="rect">
            <a:avLst/>
          </a:prstGeom>
          <a:noFill/>
          <a:ln w="9525">
            <a:noFill/>
            <a:miter lim="800000"/>
            <a:headEnd/>
            <a:tailEnd/>
          </a:ln>
          <a:effectLst/>
        </p:spPr>
      </p:pic>
      <p:pic>
        <p:nvPicPr>
          <p:cNvPr id="15365" name="Picture 5"/>
          <p:cNvPicPr>
            <a:picLocks noChangeAspect="1" noChangeArrowheads="1"/>
          </p:cNvPicPr>
          <p:nvPr/>
        </p:nvPicPr>
        <p:blipFill>
          <a:blip r:embed="rId4"/>
          <a:srcRect/>
          <a:stretch>
            <a:fillRect/>
          </a:stretch>
        </p:blipFill>
        <p:spPr bwMode="auto">
          <a:xfrm>
            <a:off x="3276600" y="0"/>
            <a:ext cx="4876800" cy="2509838"/>
          </a:xfrm>
          <a:prstGeom prst="rect">
            <a:avLst/>
          </a:prstGeom>
          <a:noFill/>
          <a:ln w="9525">
            <a:noFill/>
            <a:miter lim="800000"/>
            <a:headEnd/>
            <a:tailEnd/>
          </a:ln>
          <a:effectLst/>
        </p:spPr>
      </p:pic>
      <p:sp>
        <p:nvSpPr>
          <p:cNvPr id="8" name="Title 2"/>
          <p:cNvSpPr txBox="1">
            <a:spLocks/>
          </p:cNvSpPr>
          <p:nvPr/>
        </p:nvSpPr>
        <p:spPr>
          <a:xfrm>
            <a:off x="1981200" y="2667000"/>
            <a:ext cx="3429000" cy="381000"/>
          </a:xfrm>
          <a:prstGeom prst="rect">
            <a:avLst/>
          </a:prstGeom>
        </p:spPr>
        <p:txBody>
          <a:bodyPr vert="horz" rtlCol="0" anchor="ctr">
            <a:normAutofit fontScale="9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Pastor Tanveer Bashir &amp; family  </a:t>
            </a:r>
            <a:endParaRPr kumimoji="0" lang="en-US" sz="18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pic>
        <p:nvPicPr>
          <p:cNvPr id="16386" name="Picture 2"/>
          <p:cNvPicPr>
            <a:picLocks noChangeAspect="1" noChangeArrowheads="1"/>
          </p:cNvPicPr>
          <p:nvPr/>
        </p:nvPicPr>
        <p:blipFill>
          <a:blip r:embed="rId5" cstate="print"/>
          <a:srcRect/>
          <a:stretch>
            <a:fillRect/>
          </a:stretch>
        </p:blipFill>
        <p:spPr bwMode="auto">
          <a:xfrm>
            <a:off x="4572000" y="3048000"/>
            <a:ext cx="1600200" cy="1981200"/>
          </a:xfrm>
          <a:prstGeom prst="rect">
            <a:avLst/>
          </a:prstGeom>
          <a:noFill/>
          <a:ln w="9525">
            <a:noFill/>
            <a:miter lim="800000"/>
            <a:headEnd/>
            <a:tailEnd/>
          </a:ln>
          <a:effectLst/>
        </p:spPr>
      </p:pic>
      <p:pic>
        <p:nvPicPr>
          <p:cNvPr id="16387" name="Picture 3"/>
          <p:cNvPicPr>
            <a:picLocks noChangeAspect="1" noChangeArrowheads="1"/>
          </p:cNvPicPr>
          <p:nvPr/>
        </p:nvPicPr>
        <p:blipFill>
          <a:blip r:embed="rId6"/>
          <a:srcRect/>
          <a:stretch>
            <a:fillRect/>
          </a:stretch>
        </p:blipFill>
        <p:spPr bwMode="auto">
          <a:xfrm>
            <a:off x="228600" y="2971800"/>
            <a:ext cx="4470400" cy="206748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0" y="5105400"/>
            <a:ext cx="7467600" cy="1295400"/>
          </a:xfrm>
        </p:spPr>
        <p:txBody>
          <a:bodyPr>
            <a:normAutofit/>
          </a:bodyPr>
          <a:lstStyle/>
          <a:p>
            <a:r>
              <a:rPr lang="en-US" sz="2000" dirty="0" smtClean="0"/>
              <a:t>Pastor </a:t>
            </a:r>
            <a:r>
              <a:rPr lang="en-US" sz="2000" dirty="0" err="1" smtClean="0"/>
              <a:t>Fiaz</a:t>
            </a:r>
            <a:r>
              <a:rPr lang="en-US" sz="2000" dirty="0" smtClean="0"/>
              <a:t> </a:t>
            </a:r>
            <a:r>
              <a:rPr lang="en-US" sz="2000" dirty="0" err="1" smtClean="0"/>
              <a:t>Masih</a:t>
            </a:r>
            <a:r>
              <a:rPr lang="en-US" sz="2000" dirty="0" smtClean="0"/>
              <a:t> is ministering </a:t>
            </a:r>
            <a:r>
              <a:rPr lang="en-US" sz="2000" dirty="0" smtClean="0">
                <a:solidFill>
                  <a:srgbClr val="FF0000"/>
                </a:solidFill>
              </a:rPr>
              <a:t>at village </a:t>
            </a:r>
            <a:r>
              <a:rPr lang="en-US" sz="2000" dirty="0" err="1" smtClean="0">
                <a:solidFill>
                  <a:srgbClr val="FF0000"/>
                </a:solidFill>
              </a:rPr>
              <a:t>Dera</a:t>
            </a:r>
            <a:r>
              <a:rPr lang="en-US" sz="2000" dirty="0" smtClean="0">
                <a:solidFill>
                  <a:srgbClr val="FF0000"/>
                </a:solidFill>
              </a:rPr>
              <a:t> </a:t>
            </a:r>
            <a:r>
              <a:rPr lang="en-US" sz="2000" dirty="0" err="1" smtClean="0">
                <a:solidFill>
                  <a:srgbClr val="FF0000"/>
                </a:solidFill>
              </a:rPr>
              <a:t>Chahel</a:t>
            </a:r>
            <a:r>
              <a:rPr lang="en-US" sz="2000" dirty="0" smtClean="0">
                <a:solidFill>
                  <a:srgbClr val="FF0000"/>
                </a:solidFill>
              </a:rPr>
              <a:t>, Lahore </a:t>
            </a:r>
            <a:r>
              <a:rPr lang="en-US" sz="2000" dirty="0" smtClean="0"/>
              <a:t>since 2012 in the house church with 18 families. We are praying for the church building.  </a:t>
            </a:r>
            <a:endParaRPr lang="en-US" sz="2000" dirty="0"/>
          </a:p>
        </p:txBody>
      </p:sp>
      <p:pic>
        <p:nvPicPr>
          <p:cNvPr id="20483" name="Picture 3"/>
          <p:cNvPicPr>
            <a:picLocks noChangeAspect="1" noChangeArrowheads="1"/>
          </p:cNvPicPr>
          <p:nvPr/>
        </p:nvPicPr>
        <p:blipFill>
          <a:blip r:embed="rId2"/>
          <a:srcRect/>
          <a:stretch>
            <a:fillRect/>
          </a:stretch>
        </p:blipFill>
        <p:spPr bwMode="auto">
          <a:xfrm>
            <a:off x="228600" y="152400"/>
            <a:ext cx="2209800" cy="2872740"/>
          </a:xfrm>
          <a:prstGeom prst="rect">
            <a:avLst/>
          </a:prstGeom>
          <a:noFill/>
          <a:ln w="9525">
            <a:noFill/>
            <a:miter lim="800000"/>
            <a:headEnd/>
            <a:tailEnd/>
          </a:ln>
          <a:effectLst/>
        </p:spPr>
      </p:pic>
      <p:sp>
        <p:nvSpPr>
          <p:cNvPr id="5" name="Title 2"/>
          <p:cNvSpPr txBox="1">
            <a:spLocks/>
          </p:cNvSpPr>
          <p:nvPr/>
        </p:nvSpPr>
        <p:spPr>
          <a:xfrm>
            <a:off x="0" y="3048000"/>
            <a:ext cx="2819400" cy="4572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Pastor </a:t>
            </a:r>
            <a:r>
              <a:rPr kumimoji="0" lang="en-US" sz="2000" b="1" i="0" u="none" strike="noStrike" kern="1200" cap="none" spc="0" normalizeH="0" baseline="0" noProof="0" dirty="0" err="1"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Fiaz</a:t>
            </a:r>
            <a:r>
              <a:rPr kumimoji="0" lang="en-US" sz="20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r>
              <a:rPr kumimoji="0" lang="en-US" sz="2000" b="1" i="0" u="none" strike="noStrike" kern="1200" cap="none" spc="0" normalizeH="0" baseline="0" noProof="0" dirty="0" err="1"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Masih</a:t>
            </a:r>
            <a:r>
              <a:rPr kumimoji="0" lang="en-US" sz="20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gill </a:t>
            </a:r>
            <a:endParaRPr kumimoji="0" lang="en-US" sz="2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pic>
        <p:nvPicPr>
          <p:cNvPr id="21506" name="Picture 2"/>
          <p:cNvPicPr>
            <a:picLocks noChangeAspect="1" noChangeArrowheads="1"/>
          </p:cNvPicPr>
          <p:nvPr/>
        </p:nvPicPr>
        <p:blipFill>
          <a:blip r:embed="rId3"/>
          <a:srcRect/>
          <a:stretch>
            <a:fillRect/>
          </a:stretch>
        </p:blipFill>
        <p:spPr bwMode="auto">
          <a:xfrm>
            <a:off x="4953000" y="2362200"/>
            <a:ext cx="3937000" cy="2819400"/>
          </a:xfrm>
          <a:prstGeom prst="rect">
            <a:avLst/>
          </a:prstGeom>
          <a:noFill/>
          <a:ln w="9525">
            <a:noFill/>
            <a:miter lim="800000"/>
            <a:headEnd/>
            <a:tailEnd/>
          </a:ln>
          <a:effectLst/>
        </p:spPr>
      </p:pic>
      <p:pic>
        <p:nvPicPr>
          <p:cNvPr id="15362" name="Picture 2"/>
          <p:cNvPicPr>
            <a:picLocks noChangeAspect="1" noChangeArrowheads="1"/>
          </p:cNvPicPr>
          <p:nvPr/>
        </p:nvPicPr>
        <p:blipFill>
          <a:blip r:embed="rId4"/>
          <a:srcRect/>
          <a:stretch>
            <a:fillRect/>
          </a:stretch>
        </p:blipFill>
        <p:spPr bwMode="auto">
          <a:xfrm>
            <a:off x="2438400" y="152400"/>
            <a:ext cx="2514600" cy="2895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4724400"/>
            <a:ext cx="8229600" cy="1143000"/>
          </a:xfrm>
        </p:spPr>
        <p:txBody>
          <a:bodyPr>
            <a:normAutofit fontScale="90000"/>
          </a:bodyPr>
          <a:lstStyle/>
          <a:p>
            <a:r>
              <a:rPr lang="en-US" sz="2000" b="0" dirty="0" smtClean="0">
                <a:latin typeface="Times New Roman" pitchFamily="18" charset="0"/>
                <a:cs typeface="Times New Roman" pitchFamily="18" charset="0"/>
              </a:rPr>
              <a:t>Pastor </a:t>
            </a:r>
            <a:r>
              <a:rPr lang="en-US" sz="2000" b="0" dirty="0" err="1" smtClean="0">
                <a:latin typeface="Times New Roman" pitchFamily="18" charset="0"/>
                <a:cs typeface="Times New Roman" pitchFamily="18" charset="0"/>
              </a:rPr>
              <a:t>Nazir</a:t>
            </a:r>
            <a:r>
              <a:rPr lang="en-US" sz="2000" b="0" dirty="0" smtClean="0">
                <a:latin typeface="Times New Roman" pitchFamily="18" charset="0"/>
                <a:cs typeface="Times New Roman" pitchFamily="18" charset="0"/>
              </a:rPr>
              <a:t> </a:t>
            </a:r>
            <a:r>
              <a:rPr lang="en-US" sz="2000" b="0" dirty="0" err="1" smtClean="0">
                <a:latin typeface="Times New Roman" pitchFamily="18" charset="0"/>
                <a:cs typeface="Times New Roman" pitchFamily="18" charset="0"/>
              </a:rPr>
              <a:t>Masih</a:t>
            </a:r>
            <a:r>
              <a:rPr lang="en-US" sz="2000" b="0" dirty="0" smtClean="0">
                <a:latin typeface="Times New Roman" pitchFamily="18" charset="0"/>
                <a:cs typeface="Times New Roman" pitchFamily="18" charset="0"/>
              </a:rPr>
              <a:t> ministering </a:t>
            </a:r>
            <a:r>
              <a:rPr lang="en-US" sz="2000" b="0" dirty="0" smtClean="0">
                <a:solidFill>
                  <a:srgbClr val="FF0000"/>
                </a:solidFill>
                <a:latin typeface="Times New Roman" pitchFamily="18" charset="0"/>
                <a:cs typeface="Times New Roman" pitchFamily="18" charset="0"/>
              </a:rPr>
              <a:t>at village </a:t>
            </a:r>
            <a:r>
              <a:rPr lang="en-US" sz="2000" b="0" dirty="0" err="1" smtClean="0">
                <a:solidFill>
                  <a:srgbClr val="FF0000"/>
                </a:solidFill>
                <a:latin typeface="Times New Roman" pitchFamily="18" charset="0"/>
                <a:cs typeface="Times New Roman" pitchFamily="18" charset="0"/>
              </a:rPr>
              <a:t>Vadana</a:t>
            </a:r>
            <a:r>
              <a:rPr lang="en-US" sz="2000" b="0" dirty="0" smtClean="0">
                <a:solidFill>
                  <a:srgbClr val="FF0000"/>
                </a:solidFill>
                <a:latin typeface="Times New Roman" pitchFamily="18" charset="0"/>
                <a:cs typeface="Times New Roman" pitchFamily="18" charset="0"/>
              </a:rPr>
              <a:t> Brick Kiln at district </a:t>
            </a:r>
            <a:r>
              <a:rPr lang="en-US" sz="2000" b="0" dirty="0" err="1" smtClean="0">
                <a:solidFill>
                  <a:srgbClr val="FF0000"/>
                </a:solidFill>
                <a:latin typeface="Times New Roman" pitchFamily="18" charset="0"/>
                <a:cs typeface="Times New Roman" pitchFamily="18" charset="0"/>
              </a:rPr>
              <a:t>Kasur</a:t>
            </a:r>
            <a:r>
              <a:rPr lang="en-US" sz="2000" b="0" dirty="0" smtClean="0">
                <a:solidFill>
                  <a:srgbClr val="FF0000"/>
                </a:solidFill>
                <a:latin typeface="Times New Roman" pitchFamily="18" charset="0"/>
                <a:cs typeface="Times New Roman" pitchFamily="18" charset="0"/>
              </a:rPr>
              <a:t> </a:t>
            </a:r>
            <a:r>
              <a:rPr lang="en-US" sz="2000" b="0" dirty="0" smtClean="0">
                <a:latin typeface="Times New Roman" pitchFamily="18" charset="0"/>
                <a:cs typeface="Times New Roman" pitchFamily="18" charset="0"/>
              </a:rPr>
              <a:t>since 2014 with 14 families and they worshiping the God in a house church. The building is dedicated by the owner of the brick kiln</a:t>
            </a:r>
            <a:r>
              <a:rPr lang="en-US" sz="1800" b="0" dirty="0" smtClean="0">
                <a:latin typeface="Times New Roman" pitchFamily="18" charset="0"/>
                <a:cs typeface="Times New Roman" pitchFamily="18" charset="0"/>
              </a:rPr>
              <a:t>. </a:t>
            </a:r>
            <a:r>
              <a:rPr lang="en-US" dirty="0" smtClean="0"/>
              <a:t> </a:t>
            </a:r>
            <a:endParaRPr lang="en-US" dirty="0"/>
          </a:p>
        </p:txBody>
      </p:sp>
      <p:sp>
        <p:nvSpPr>
          <p:cNvPr id="4" name="Title 2"/>
          <p:cNvSpPr txBox="1">
            <a:spLocks/>
          </p:cNvSpPr>
          <p:nvPr/>
        </p:nvSpPr>
        <p:spPr>
          <a:xfrm>
            <a:off x="0" y="2667000"/>
            <a:ext cx="2667000" cy="457200"/>
          </a:xfrm>
          <a:prstGeom prst="rect">
            <a:avLst/>
          </a:prstGeom>
        </p:spPr>
        <p:txBody>
          <a:bodyPr vert="horz" rtlCol="0" anchor="ctr">
            <a:normAutofit fontScale="70000" lnSpcReduction="2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9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Pastor </a:t>
            </a:r>
            <a:r>
              <a:rPr kumimoji="0" lang="en-US" sz="2900" b="1" i="0" u="none" strike="noStrike" kern="1200" cap="none" spc="0" normalizeH="0" baseline="0" noProof="0" dirty="0" err="1"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Nazir</a:t>
            </a:r>
            <a:r>
              <a:rPr kumimoji="0" lang="en-US" sz="29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r>
              <a:rPr kumimoji="0" lang="en-US" sz="2900" b="1" i="0" u="none" strike="noStrike" kern="1200" cap="none" spc="0" normalizeH="0" baseline="0" noProof="0" dirty="0" err="1"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Masih</a:t>
            </a:r>
            <a:r>
              <a:rPr kumimoji="0" lang="en-US" sz="41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endPar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pic>
        <p:nvPicPr>
          <p:cNvPr id="19458" name="Picture 2"/>
          <p:cNvPicPr>
            <a:picLocks noChangeAspect="1" noChangeArrowheads="1"/>
          </p:cNvPicPr>
          <p:nvPr/>
        </p:nvPicPr>
        <p:blipFill>
          <a:blip r:embed="rId2"/>
          <a:srcRect/>
          <a:stretch>
            <a:fillRect/>
          </a:stretch>
        </p:blipFill>
        <p:spPr bwMode="auto">
          <a:xfrm>
            <a:off x="228600" y="152400"/>
            <a:ext cx="2133600" cy="2542540"/>
          </a:xfrm>
          <a:prstGeom prst="rect">
            <a:avLst/>
          </a:prstGeom>
          <a:noFill/>
          <a:ln w="9525">
            <a:noFill/>
            <a:miter lim="800000"/>
            <a:headEnd/>
            <a:tailEnd/>
          </a:ln>
          <a:effectLst/>
        </p:spPr>
      </p:pic>
      <p:pic>
        <p:nvPicPr>
          <p:cNvPr id="22530" name="Picture 2"/>
          <p:cNvPicPr>
            <a:picLocks noChangeAspect="1" noChangeArrowheads="1"/>
          </p:cNvPicPr>
          <p:nvPr/>
        </p:nvPicPr>
        <p:blipFill>
          <a:blip r:embed="rId3"/>
          <a:srcRect/>
          <a:stretch>
            <a:fillRect/>
          </a:stretch>
        </p:blipFill>
        <p:spPr bwMode="auto">
          <a:xfrm>
            <a:off x="5791200" y="228600"/>
            <a:ext cx="3175000" cy="2438400"/>
          </a:xfrm>
          <a:prstGeom prst="rect">
            <a:avLst/>
          </a:prstGeom>
          <a:noFill/>
          <a:ln w="9525">
            <a:noFill/>
            <a:miter lim="800000"/>
            <a:headEnd/>
            <a:tailEnd/>
          </a:ln>
          <a:effectLst/>
        </p:spPr>
      </p:pic>
      <p:pic>
        <p:nvPicPr>
          <p:cNvPr id="22531" name="Picture 3"/>
          <p:cNvPicPr>
            <a:picLocks noChangeAspect="1" noChangeArrowheads="1"/>
          </p:cNvPicPr>
          <p:nvPr/>
        </p:nvPicPr>
        <p:blipFill>
          <a:blip r:embed="rId4"/>
          <a:srcRect/>
          <a:stretch>
            <a:fillRect/>
          </a:stretch>
        </p:blipFill>
        <p:spPr bwMode="auto">
          <a:xfrm>
            <a:off x="2286000" y="152400"/>
            <a:ext cx="3403600" cy="2514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2895600"/>
            <a:ext cx="3733800" cy="533400"/>
          </a:xfrm>
        </p:spPr>
        <p:txBody>
          <a:bodyPr>
            <a:normAutofit/>
          </a:bodyPr>
          <a:lstStyle/>
          <a:p>
            <a:r>
              <a:rPr lang="en-US" sz="1800" dirty="0" smtClean="0">
                <a:solidFill>
                  <a:srgbClr val="FF0000"/>
                </a:solidFill>
              </a:rPr>
              <a:t>Pastor </a:t>
            </a:r>
            <a:r>
              <a:rPr lang="en-US" sz="1800" dirty="0" err="1" smtClean="0">
                <a:solidFill>
                  <a:srgbClr val="FF0000"/>
                </a:solidFill>
              </a:rPr>
              <a:t>Mehboob</a:t>
            </a:r>
            <a:r>
              <a:rPr lang="en-US" sz="1800" dirty="0" smtClean="0">
                <a:solidFill>
                  <a:srgbClr val="FF0000"/>
                </a:solidFill>
              </a:rPr>
              <a:t> </a:t>
            </a:r>
            <a:r>
              <a:rPr lang="en-US" sz="1800" dirty="0" err="1" smtClean="0">
                <a:solidFill>
                  <a:srgbClr val="FF0000"/>
                </a:solidFill>
              </a:rPr>
              <a:t>Alam</a:t>
            </a:r>
            <a:r>
              <a:rPr lang="en-US" sz="1800" dirty="0" smtClean="0">
                <a:solidFill>
                  <a:srgbClr val="FF0000"/>
                </a:solidFill>
              </a:rPr>
              <a:t> &amp; family</a:t>
            </a:r>
            <a:endParaRPr lang="en-US" sz="1800" dirty="0">
              <a:solidFill>
                <a:srgbClr val="FF0000"/>
              </a:solidFill>
            </a:endParaRPr>
          </a:p>
        </p:txBody>
      </p:sp>
      <p:pic>
        <p:nvPicPr>
          <p:cNvPr id="15362" name="Picture 2"/>
          <p:cNvPicPr>
            <a:picLocks noChangeAspect="1" noChangeArrowheads="1"/>
          </p:cNvPicPr>
          <p:nvPr/>
        </p:nvPicPr>
        <p:blipFill>
          <a:blip r:embed="rId2"/>
          <a:srcRect/>
          <a:stretch>
            <a:fillRect/>
          </a:stretch>
        </p:blipFill>
        <p:spPr bwMode="auto">
          <a:xfrm>
            <a:off x="0" y="0"/>
            <a:ext cx="1981200" cy="2895600"/>
          </a:xfrm>
          <a:prstGeom prst="rect">
            <a:avLst/>
          </a:prstGeom>
          <a:noFill/>
          <a:ln w="9525">
            <a:noFill/>
            <a:miter lim="800000"/>
            <a:headEnd/>
            <a:tailEnd/>
          </a:ln>
          <a:effectLst/>
        </p:spPr>
      </p:pic>
      <p:pic>
        <p:nvPicPr>
          <p:cNvPr id="15363" name="Picture 3"/>
          <p:cNvPicPr>
            <a:picLocks noChangeAspect="1" noChangeArrowheads="1"/>
          </p:cNvPicPr>
          <p:nvPr/>
        </p:nvPicPr>
        <p:blipFill>
          <a:blip r:embed="rId3"/>
          <a:srcRect/>
          <a:stretch>
            <a:fillRect/>
          </a:stretch>
        </p:blipFill>
        <p:spPr bwMode="auto">
          <a:xfrm>
            <a:off x="1981200" y="0"/>
            <a:ext cx="4343400" cy="2857500"/>
          </a:xfrm>
          <a:prstGeom prst="rect">
            <a:avLst/>
          </a:prstGeom>
          <a:noFill/>
          <a:ln w="9525">
            <a:noFill/>
            <a:miter lim="800000"/>
            <a:headEnd/>
            <a:tailEnd/>
          </a:ln>
          <a:effectLst/>
        </p:spPr>
      </p:pic>
      <p:pic>
        <p:nvPicPr>
          <p:cNvPr id="15364" name="Picture 4"/>
          <p:cNvPicPr>
            <a:picLocks noChangeAspect="1" noChangeArrowheads="1"/>
          </p:cNvPicPr>
          <p:nvPr/>
        </p:nvPicPr>
        <p:blipFill>
          <a:blip r:embed="rId4"/>
          <a:srcRect/>
          <a:stretch>
            <a:fillRect/>
          </a:stretch>
        </p:blipFill>
        <p:spPr bwMode="auto">
          <a:xfrm>
            <a:off x="6299200" y="0"/>
            <a:ext cx="2844800" cy="2895600"/>
          </a:xfrm>
          <a:prstGeom prst="rect">
            <a:avLst/>
          </a:prstGeom>
          <a:noFill/>
          <a:ln w="9525">
            <a:noFill/>
            <a:miter lim="800000"/>
            <a:headEnd/>
            <a:tailEnd/>
          </a:ln>
          <a:effectLst/>
        </p:spPr>
      </p:pic>
      <p:pic>
        <p:nvPicPr>
          <p:cNvPr id="15365" name="Picture 5"/>
          <p:cNvPicPr>
            <a:picLocks noChangeAspect="1" noChangeArrowheads="1"/>
          </p:cNvPicPr>
          <p:nvPr/>
        </p:nvPicPr>
        <p:blipFill>
          <a:blip r:embed="rId5"/>
          <a:srcRect/>
          <a:stretch>
            <a:fillRect/>
          </a:stretch>
        </p:blipFill>
        <p:spPr bwMode="auto">
          <a:xfrm>
            <a:off x="228600" y="3352800"/>
            <a:ext cx="3505200" cy="2286000"/>
          </a:xfrm>
          <a:prstGeom prst="rect">
            <a:avLst/>
          </a:prstGeom>
          <a:noFill/>
          <a:ln w="9525">
            <a:noFill/>
            <a:miter lim="800000"/>
            <a:headEnd/>
            <a:tailEnd/>
          </a:ln>
          <a:effectLst/>
        </p:spPr>
      </p:pic>
      <p:pic>
        <p:nvPicPr>
          <p:cNvPr id="15366" name="Picture 6"/>
          <p:cNvPicPr>
            <a:picLocks noChangeAspect="1" noChangeArrowheads="1"/>
          </p:cNvPicPr>
          <p:nvPr/>
        </p:nvPicPr>
        <p:blipFill>
          <a:blip r:embed="rId6"/>
          <a:srcRect/>
          <a:stretch>
            <a:fillRect/>
          </a:stretch>
        </p:blipFill>
        <p:spPr bwMode="auto">
          <a:xfrm>
            <a:off x="3962400" y="3352800"/>
            <a:ext cx="5181600" cy="2252663"/>
          </a:xfrm>
          <a:prstGeom prst="rect">
            <a:avLst/>
          </a:prstGeom>
          <a:noFill/>
          <a:ln w="9525">
            <a:noFill/>
            <a:miter lim="800000"/>
            <a:headEnd/>
            <a:tailEnd/>
          </a:ln>
          <a:effectLst/>
        </p:spPr>
      </p:pic>
      <p:sp>
        <p:nvSpPr>
          <p:cNvPr id="8" name="Title 2"/>
          <p:cNvSpPr txBox="1">
            <a:spLocks/>
          </p:cNvSpPr>
          <p:nvPr/>
        </p:nvSpPr>
        <p:spPr>
          <a:xfrm>
            <a:off x="228600" y="5638800"/>
            <a:ext cx="8915400" cy="12192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1600" b="1" dirty="0" smtClean="0">
                <a:solidFill>
                  <a:schemeClr val="tx2"/>
                </a:solidFill>
                <a:effectLst>
                  <a:outerShdw blurRad="31750" dist="25400" dir="5400000" algn="tl" rotWithShape="0">
                    <a:srgbClr val="000000">
                      <a:alpha val="25000"/>
                    </a:srgbClr>
                  </a:outerShdw>
                </a:effectLst>
                <a:latin typeface="+mj-lt"/>
                <a:ea typeface="+mj-ea"/>
                <a:cs typeface="+mj-cs"/>
              </a:rPr>
              <a:t>                   Pastor </a:t>
            </a:r>
            <a:r>
              <a:rPr lang="en-US" sz="1600" b="1" dirty="0" err="1" smtClean="0">
                <a:solidFill>
                  <a:schemeClr val="tx2"/>
                </a:solidFill>
                <a:effectLst>
                  <a:outerShdw blurRad="31750" dist="25400" dir="5400000" algn="tl" rotWithShape="0">
                    <a:srgbClr val="000000">
                      <a:alpha val="25000"/>
                    </a:srgbClr>
                  </a:outerShdw>
                </a:effectLst>
                <a:latin typeface="+mj-lt"/>
                <a:ea typeface="+mj-ea"/>
                <a:cs typeface="+mj-cs"/>
              </a:rPr>
              <a:t>Mehboob</a:t>
            </a:r>
            <a:r>
              <a:rPr lang="en-US" sz="1600" b="1" dirty="0" smtClean="0">
                <a:solidFill>
                  <a:schemeClr val="tx2"/>
                </a:solidFill>
                <a:effectLst>
                  <a:outerShdw blurRad="31750" dist="25400" dir="5400000" algn="tl" rotWithShape="0">
                    <a:srgbClr val="000000">
                      <a:alpha val="25000"/>
                    </a:srgbClr>
                  </a:outerShdw>
                </a:effectLst>
                <a:latin typeface="+mj-lt"/>
                <a:ea typeface="+mj-ea"/>
                <a:cs typeface="+mj-cs"/>
              </a:rPr>
              <a:t> </a:t>
            </a:r>
            <a:r>
              <a:rPr lang="en-US" sz="1600" b="1" dirty="0" err="1" smtClean="0">
                <a:solidFill>
                  <a:schemeClr val="tx2"/>
                </a:solidFill>
                <a:effectLst>
                  <a:outerShdw blurRad="31750" dist="25400" dir="5400000" algn="tl" rotWithShape="0">
                    <a:srgbClr val="000000">
                      <a:alpha val="25000"/>
                    </a:srgbClr>
                  </a:outerShdw>
                </a:effectLst>
                <a:latin typeface="+mj-lt"/>
                <a:ea typeface="+mj-ea"/>
                <a:cs typeface="+mj-cs"/>
              </a:rPr>
              <a:t>Alam</a:t>
            </a:r>
            <a:r>
              <a:rPr lang="en-US" sz="1600" b="1" dirty="0" smtClean="0">
                <a:solidFill>
                  <a:schemeClr val="tx2"/>
                </a:solidFill>
                <a:effectLst>
                  <a:outerShdw blurRad="31750" dist="25400" dir="5400000" algn="tl" rotWithShape="0">
                    <a:srgbClr val="000000">
                      <a:alpha val="25000"/>
                    </a:srgbClr>
                  </a:outerShdw>
                </a:effectLst>
                <a:latin typeface="+mj-lt"/>
                <a:ea typeface="+mj-ea"/>
                <a:cs typeface="+mj-cs"/>
              </a:rPr>
              <a:t> is ministering </a:t>
            </a:r>
            <a:r>
              <a:rPr lang="en-US" sz="1600" b="1" dirty="0" smtClean="0">
                <a:solidFill>
                  <a:srgbClr val="FF0000"/>
                </a:solidFill>
                <a:effectLst>
                  <a:outerShdw blurRad="31750" dist="25400" dir="5400000" algn="tl" rotWithShape="0">
                    <a:srgbClr val="000000">
                      <a:alpha val="25000"/>
                    </a:srgbClr>
                  </a:outerShdw>
                </a:effectLst>
                <a:latin typeface="+mj-lt"/>
                <a:ea typeface="+mj-ea"/>
                <a:cs typeface="+mj-cs"/>
              </a:rPr>
              <a:t>at </a:t>
            </a:r>
            <a:r>
              <a:rPr lang="en-US" sz="1600" b="1" dirty="0" err="1" smtClean="0">
                <a:solidFill>
                  <a:srgbClr val="FF0000"/>
                </a:solidFill>
                <a:effectLst>
                  <a:outerShdw blurRad="31750" dist="25400" dir="5400000" algn="tl" rotWithShape="0">
                    <a:srgbClr val="000000">
                      <a:alpha val="25000"/>
                    </a:srgbClr>
                  </a:outerShdw>
                </a:effectLst>
                <a:latin typeface="+mj-lt"/>
                <a:ea typeface="+mj-ea"/>
                <a:cs typeface="+mj-cs"/>
              </a:rPr>
              <a:t>Youhannabad</a:t>
            </a:r>
            <a:r>
              <a:rPr lang="en-US" sz="1600" b="1" dirty="0" smtClean="0">
                <a:solidFill>
                  <a:srgbClr val="FF0000"/>
                </a:solidFill>
                <a:effectLst>
                  <a:outerShdw blurRad="31750" dist="25400" dir="5400000" algn="tl" rotWithShape="0">
                    <a:srgbClr val="000000">
                      <a:alpha val="25000"/>
                    </a:srgbClr>
                  </a:outerShdw>
                </a:effectLst>
                <a:latin typeface="+mj-lt"/>
                <a:ea typeface="+mj-ea"/>
                <a:cs typeface="+mj-cs"/>
              </a:rPr>
              <a:t> Colony, Lahore </a:t>
            </a:r>
            <a:r>
              <a:rPr lang="en-US" sz="1600" b="1" dirty="0" smtClean="0">
                <a:solidFill>
                  <a:schemeClr val="tx2"/>
                </a:solidFill>
                <a:effectLst>
                  <a:outerShdw blurRad="31750" dist="25400" dir="5400000" algn="tl" rotWithShape="0">
                    <a:srgbClr val="000000">
                      <a:alpha val="25000"/>
                    </a:srgbClr>
                  </a:outerShdw>
                </a:effectLst>
                <a:latin typeface="+mj-lt"/>
                <a:ea typeface="+mj-ea"/>
                <a:cs typeface="+mj-cs"/>
              </a:rPr>
              <a:t>since</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600" b="1" dirty="0" smtClean="0">
                <a:solidFill>
                  <a:schemeClr val="tx2"/>
                </a:solidFill>
                <a:effectLst>
                  <a:outerShdw blurRad="31750" dist="25400" dir="5400000" algn="tl" rotWithShape="0">
                    <a:srgbClr val="000000">
                      <a:alpha val="25000"/>
                    </a:srgbClr>
                  </a:outerShdw>
                </a:effectLst>
                <a:latin typeface="+mj-lt"/>
                <a:ea typeface="+mj-ea"/>
                <a:cs typeface="+mj-cs"/>
              </a:rPr>
              <a:t>                                  2016 with 32 families in a rented church building.                  </a:t>
            </a:r>
            <a:endParaRPr kumimoji="0" lang="en-US" sz="16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667000" y="5486400"/>
            <a:ext cx="6477000" cy="1143000"/>
          </a:xfrm>
        </p:spPr>
        <p:txBody>
          <a:bodyPr>
            <a:normAutofit/>
          </a:bodyPr>
          <a:lstStyle/>
          <a:p>
            <a:r>
              <a:rPr lang="en-US" sz="1800" dirty="0" smtClean="0"/>
              <a:t>Pastor </a:t>
            </a:r>
            <a:r>
              <a:rPr lang="en-US" sz="1800" dirty="0" err="1" smtClean="0"/>
              <a:t>Baddar</a:t>
            </a:r>
            <a:r>
              <a:rPr lang="en-US" sz="1800" dirty="0" smtClean="0"/>
              <a:t> </a:t>
            </a:r>
            <a:r>
              <a:rPr lang="en-US" sz="1800" dirty="0" err="1" smtClean="0"/>
              <a:t>Munir</a:t>
            </a:r>
            <a:r>
              <a:rPr lang="en-US" sz="1800" dirty="0" smtClean="0"/>
              <a:t> is ministering at “ </a:t>
            </a:r>
            <a:r>
              <a:rPr lang="en-US" sz="1800" dirty="0" err="1" smtClean="0">
                <a:solidFill>
                  <a:srgbClr val="FF0000"/>
                </a:solidFill>
              </a:rPr>
              <a:t>Asif</a:t>
            </a:r>
            <a:r>
              <a:rPr lang="en-US" sz="1800" dirty="0" smtClean="0">
                <a:solidFill>
                  <a:srgbClr val="FF0000"/>
                </a:solidFill>
              </a:rPr>
              <a:t> Town” Lahore </a:t>
            </a:r>
            <a:r>
              <a:rPr lang="en-US" sz="1800" dirty="0" smtClean="0"/>
              <a:t>in a rented building with 20 families.  </a:t>
            </a:r>
            <a:endParaRPr lang="en-US" sz="1800" dirty="0"/>
          </a:p>
        </p:txBody>
      </p:sp>
      <p:pic>
        <p:nvPicPr>
          <p:cNvPr id="17410" name="Picture 2"/>
          <p:cNvPicPr>
            <a:picLocks noChangeAspect="1" noChangeArrowheads="1"/>
          </p:cNvPicPr>
          <p:nvPr/>
        </p:nvPicPr>
        <p:blipFill>
          <a:blip r:embed="rId2"/>
          <a:srcRect/>
          <a:stretch>
            <a:fillRect/>
          </a:stretch>
        </p:blipFill>
        <p:spPr bwMode="auto">
          <a:xfrm>
            <a:off x="0" y="1"/>
            <a:ext cx="2438400" cy="2895600"/>
          </a:xfrm>
          <a:prstGeom prst="rect">
            <a:avLst/>
          </a:prstGeom>
          <a:noFill/>
          <a:ln w="9525">
            <a:noFill/>
            <a:miter lim="800000"/>
            <a:headEnd/>
            <a:tailEnd/>
          </a:ln>
          <a:effectLst/>
        </p:spPr>
      </p:pic>
      <p:pic>
        <p:nvPicPr>
          <p:cNvPr id="17411" name="Picture 3"/>
          <p:cNvPicPr>
            <a:picLocks noChangeAspect="1" noChangeArrowheads="1"/>
          </p:cNvPicPr>
          <p:nvPr/>
        </p:nvPicPr>
        <p:blipFill>
          <a:blip r:embed="rId3"/>
          <a:srcRect/>
          <a:stretch>
            <a:fillRect/>
          </a:stretch>
        </p:blipFill>
        <p:spPr bwMode="auto">
          <a:xfrm>
            <a:off x="2438400" y="0"/>
            <a:ext cx="6705600" cy="2895600"/>
          </a:xfrm>
          <a:prstGeom prst="rect">
            <a:avLst/>
          </a:prstGeom>
          <a:noFill/>
          <a:ln w="9525">
            <a:noFill/>
            <a:miter lim="800000"/>
            <a:headEnd/>
            <a:tailEnd/>
          </a:ln>
          <a:effectLst/>
        </p:spPr>
      </p:pic>
      <p:sp>
        <p:nvSpPr>
          <p:cNvPr id="6" name="Title 2"/>
          <p:cNvSpPr txBox="1">
            <a:spLocks/>
          </p:cNvSpPr>
          <p:nvPr/>
        </p:nvSpPr>
        <p:spPr>
          <a:xfrm>
            <a:off x="2362200" y="2895600"/>
            <a:ext cx="3733800" cy="4572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Pastor </a:t>
            </a:r>
            <a:r>
              <a:rPr kumimoji="0" lang="en-US" sz="1800" b="1" i="0" u="none" strike="noStrike" kern="1200" cap="none" spc="0" normalizeH="0" baseline="0" noProof="0" dirty="0" err="1"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Baddar</a:t>
            </a:r>
            <a:r>
              <a:rPr kumimoji="0" lang="en-US" sz="18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r>
              <a:rPr kumimoji="0" lang="en-US" sz="1800" b="1" i="0" u="none" strike="noStrike" kern="1200" cap="none" spc="0" normalizeH="0" baseline="0" noProof="0" dirty="0" err="1"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Munir</a:t>
            </a:r>
            <a:r>
              <a:rPr kumimoji="0" lang="en-US" sz="18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&amp; Family </a:t>
            </a:r>
            <a:endParaRPr kumimoji="0" lang="en-US" sz="18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pic>
        <p:nvPicPr>
          <p:cNvPr id="17412" name="Picture 4"/>
          <p:cNvPicPr>
            <a:picLocks noChangeAspect="1" noChangeArrowheads="1"/>
          </p:cNvPicPr>
          <p:nvPr/>
        </p:nvPicPr>
        <p:blipFill>
          <a:blip r:embed="rId4" cstate="print"/>
          <a:srcRect/>
          <a:stretch>
            <a:fillRect/>
          </a:stretch>
        </p:blipFill>
        <p:spPr bwMode="auto">
          <a:xfrm>
            <a:off x="6400800" y="3429000"/>
            <a:ext cx="2565400" cy="2209800"/>
          </a:xfrm>
          <a:prstGeom prst="rect">
            <a:avLst/>
          </a:prstGeom>
          <a:noFill/>
          <a:ln w="9525">
            <a:noFill/>
            <a:miter lim="800000"/>
            <a:headEnd/>
            <a:tailEnd/>
          </a:ln>
          <a:effectLst/>
        </p:spPr>
      </p:pic>
      <p:pic>
        <p:nvPicPr>
          <p:cNvPr id="17413" name="Picture 5"/>
          <p:cNvPicPr>
            <a:picLocks noChangeAspect="1" noChangeArrowheads="1"/>
          </p:cNvPicPr>
          <p:nvPr/>
        </p:nvPicPr>
        <p:blipFill>
          <a:blip r:embed="rId5"/>
          <a:srcRect/>
          <a:stretch>
            <a:fillRect/>
          </a:stretch>
        </p:blipFill>
        <p:spPr bwMode="auto">
          <a:xfrm>
            <a:off x="0" y="3352800"/>
            <a:ext cx="3429000" cy="2257425"/>
          </a:xfrm>
          <a:prstGeom prst="rect">
            <a:avLst/>
          </a:prstGeom>
          <a:noFill/>
          <a:ln w="9525">
            <a:noFill/>
            <a:miter lim="800000"/>
            <a:headEnd/>
            <a:tailEnd/>
          </a:ln>
          <a:effectLst/>
        </p:spPr>
      </p:pic>
      <p:pic>
        <p:nvPicPr>
          <p:cNvPr id="17414" name="Picture 6"/>
          <p:cNvPicPr>
            <a:picLocks noChangeAspect="1" noChangeArrowheads="1"/>
          </p:cNvPicPr>
          <p:nvPr/>
        </p:nvPicPr>
        <p:blipFill>
          <a:blip r:embed="rId6"/>
          <a:srcRect/>
          <a:stretch>
            <a:fillRect/>
          </a:stretch>
        </p:blipFill>
        <p:spPr bwMode="auto">
          <a:xfrm>
            <a:off x="3505200" y="3352800"/>
            <a:ext cx="3124200" cy="21431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33600" y="4953000"/>
            <a:ext cx="6781800" cy="1325562"/>
          </a:xfrm>
        </p:spPr>
        <p:txBody>
          <a:bodyPr>
            <a:normAutofit/>
          </a:bodyPr>
          <a:lstStyle/>
          <a:p>
            <a:r>
              <a:rPr lang="en-US" sz="1800" dirty="0" smtClean="0">
                <a:latin typeface="Times New Roman" pitchFamily="18" charset="0"/>
                <a:cs typeface="Times New Roman" pitchFamily="18" charset="0"/>
              </a:rPr>
              <a:t>Pastor </a:t>
            </a:r>
            <a:r>
              <a:rPr lang="en-US" sz="1800" dirty="0" err="1" smtClean="0">
                <a:latin typeface="Times New Roman" pitchFamily="18" charset="0"/>
                <a:cs typeface="Times New Roman" pitchFamily="18" charset="0"/>
              </a:rPr>
              <a:t>Irfan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Khushi</a:t>
            </a:r>
            <a:r>
              <a:rPr lang="en-US" sz="1800" dirty="0" smtClean="0">
                <a:latin typeface="Times New Roman" pitchFamily="18" charset="0"/>
                <a:cs typeface="Times New Roman" pitchFamily="18" charset="0"/>
              </a:rPr>
              <a:t> ministering at village </a:t>
            </a:r>
            <a:r>
              <a:rPr lang="en-US" sz="1800" dirty="0" err="1" smtClean="0">
                <a:solidFill>
                  <a:srgbClr val="FF0000"/>
                </a:solidFill>
                <a:latin typeface="Times New Roman" pitchFamily="18" charset="0"/>
                <a:cs typeface="Times New Roman" pitchFamily="18" charset="0"/>
              </a:rPr>
              <a:t>Bharo</a:t>
            </a:r>
            <a:r>
              <a:rPr lang="en-US" sz="1800" dirty="0" smtClean="0">
                <a:solidFill>
                  <a:srgbClr val="FF0000"/>
                </a:solidFill>
                <a:latin typeface="Times New Roman" pitchFamily="18" charset="0"/>
                <a:cs typeface="Times New Roman" pitchFamily="18" charset="0"/>
              </a:rPr>
              <a:t> k </a:t>
            </a:r>
            <a:r>
              <a:rPr lang="en-US" sz="1800" dirty="0" err="1" smtClean="0">
                <a:solidFill>
                  <a:srgbClr val="FF0000"/>
                </a:solidFill>
                <a:latin typeface="Times New Roman" pitchFamily="18" charset="0"/>
                <a:cs typeface="Times New Roman" pitchFamily="18" charset="0"/>
              </a:rPr>
              <a:t>Cheema</a:t>
            </a:r>
            <a:r>
              <a:rPr lang="en-US" sz="1800" dirty="0" smtClean="0">
                <a:solidFill>
                  <a:srgbClr val="FF0000"/>
                </a:solidFill>
                <a:latin typeface="Times New Roman" pitchFamily="18" charset="0"/>
                <a:cs typeface="Times New Roman" pitchFamily="18" charset="0"/>
              </a:rPr>
              <a:t> district Gujranwala </a:t>
            </a:r>
            <a:r>
              <a:rPr lang="en-US" sz="1800" dirty="0" smtClean="0">
                <a:latin typeface="Times New Roman" pitchFamily="18" charset="0"/>
                <a:cs typeface="Times New Roman" pitchFamily="18" charset="0"/>
              </a:rPr>
              <a:t>with 15 families </a:t>
            </a:r>
            <a:endParaRPr lang="en-US" sz="1800" dirty="0">
              <a:latin typeface="Times New Roman" pitchFamily="18" charset="0"/>
              <a:cs typeface="Times New Roman" pitchFamily="18" charset="0"/>
            </a:endParaRPr>
          </a:p>
        </p:txBody>
      </p:sp>
      <p:pic>
        <p:nvPicPr>
          <p:cNvPr id="19458" name="Picture 2"/>
          <p:cNvPicPr>
            <a:picLocks noChangeAspect="1" noChangeArrowheads="1"/>
          </p:cNvPicPr>
          <p:nvPr/>
        </p:nvPicPr>
        <p:blipFill>
          <a:blip r:embed="rId2"/>
          <a:srcRect/>
          <a:stretch>
            <a:fillRect/>
          </a:stretch>
        </p:blipFill>
        <p:spPr bwMode="auto">
          <a:xfrm>
            <a:off x="6096000" y="381000"/>
            <a:ext cx="2743200" cy="4724400"/>
          </a:xfrm>
          <a:prstGeom prst="rect">
            <a:avLst/>
          </a:prstGeom>
          <a:noFill/>
          <a:ln w="9525">
            <a:noFill/>
            <a:miter lim="800000"/>
            <a:headEnd/>
            <a:tailEnd/>
          </a:ln>
          <a:effectLst/>
        </p:spPr>
      </p:pic>
      <p:pic>
        <p:nvPicPr>
          <p:cNvPr id="19459" name="Picture 3"/>
          <p:cNvPicPr>
            <a:picLocks noChangeAspect="1" noChangeArrowheads="1"/>
          </p:cNvPicPr>
          <p:nvPr/>
        </p:nvPicPr>
        <p:blipFill>
          <a:blip r:embed="rId3"/>
          <a:srcRect/>
          <a:stretch>
            <a:fillRect/>
          </a:stretch>
        </p:blipFill>
        <p:spPr bwMode="auto">
          <a:xfrm>
            <a:off x="228600" y="228600"/>
            <a:ext cx="2362200" cy="2895600"/>
          </a:xfrm>
          <a:prstGeom prst="rect">
            <a:avLst/>
          </a:prstGeom>
          <a:noFill/>
          <a:ln w="9525">
            <a:noFill/>
            <a:miter lim="800000"/>
            <a:headEnd/>
            <a:tailEnd/>
          </a:ln>
          <a:effectLst/>
        </p:spPr>
      </p:pic>
      <p:sp>
        <p:nvSpPr>
          <p:cNvPr id="7" name="Title 2"/>
          <p:cNvSpPr txBox="1">
            <a:spLocks/>
          </p:cNvSpPr>
          <p:nvPr/>
        </p:nvSpPr>
        <p:spPr>
          <a:xfrm>
            <a:off x="838200" y="3276600"/>
            <a:ext cx="3581400" cy="487362"/>
          </a:xfrm>
          <a:prstGeom prst="rect">
            <a:avLst/>
          </a:prstGeom>
        </p:spPr>
        <p:txBody>
          <a:bodyPr vert="horz" rtlCol="0" anchor="ctr">
            <a:normAutofit fontScale="9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Pastor </a:t>
            </a:r>
            <a:r>
              <a:rPr kumimoji="0" lang="en-US" sz="2000" b="1" i="0" u="none" strike="noStrike" kern="1200" cap="none" spc="0" normalizeH="0" baseline="0" noProof="0" dirty="0" err="1"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Irfan</a:t>
            </a:r>
            <a:r>
              <a:rPr kumimoji="0" lang="en-US" sz="20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r>
              <a:rPr kumimoji="0" lang="en-US" sz="2000" b="1" i="0" u="none" strike="noStrike" kern="1200" cap="none" spc="0" normalizeH="0" baseline="0" noProof="0" dirty="0" err="1"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Khushi</a:t>
            </a:r>
            <a:r>
              <a:rPr kumimoji="0" lang="en-US" sz="20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&amp; family</a:t>
            </a:r>
            <a:endParaRPr kumimoji="0" lang="en-US" sz="2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47800" y="2590800"/>
            <a:ext cx="4267200" cy="411162"/>
          </a:xfrm>
        </p:spPr>
        <p:txBody>
          <a:bodyPr>
            <a:normAutofit fontScale="90000"/>
          </a:bodyPr>
          <a:lstStyle/>
          <a:p>
            <a:r>
              <a:rPr lang="en-US" sz="2000" dirty="0" smtClean="0">
                <a:solidFill>
                  <a:srgbClr val="FF0000"/>
                </a:solidFill>
              </a:rPr>
              <a:t>Pastor </a:t>
            </a:r>
            <a:r>
              <a:rPr lang="en-US" sz="2000" dirty="0" err="1" smtClean="0">
                <a:solidFill>
                  <a:srgbClr val="FF0000"/>
                </a:solidFill>
              </a:rPr>
              <a:t>Ilyas</a:t>
            </a:r>
            <a:r>
              <a:rPr lang="en-US" sz="2000" dirty="0" smtClean="0">
                <a:solidFill>
                  <a:srgbClr val="FF0000"/>
                </a:solidFill>
              </a:rPr>
              <a:t> </a:t>
            </a:r>
            <a:r>
              <a:rPr lang="en-US" sz="2000" dirty="0" err="1" smtClean="0">
                <a:solidFill>
                  <a:srgbClr val="FF0000"/>
                </a:solidFill>
              </a:rPr>
              <a:t>Masih</a:t>
            </a:r>
            <a:r>
              <a:rPr lang="en-US" sz="2000" dirty="0" smtClean="0">
                <a:solidFill>
                  <a:srgbClr val="FF0000"/>
                </a:solidFill>
              </a:rPr>
              <a:t> </a:t>
            </a:r>
            <a:r>
              <a:rPr lang="en-US" sz="2000" dirty="0" err="1" smtClean="0">
                <a:solidFill>
                  <a:srgbClr val="FF0000"/>
                </a:solidFill>
              </a:rPr>
              <a:t>Sindhu</a:t>
            </a:r>
            <a:r>
              <a:rPr lang="en-US" sz="2000" dirty="0" smtClean="0">
                <a:solidFill>
                  <a:srgbClr val="FF0000"/>
                </a:solidFill>
              </a:rPr>
              <a:t> &amp; family </a:t>
            </a:r>
            <a:endParaRPr lang="en-US" sz="2000" dirty="0">
              <a:solidFill>
                <a:srgbClr val="FF0000"/>
              </a:solidFill>
            </a:endParaRPr>
          </a:p>
        </p:txBody>
      </p:sp>
      <p:pic>
        <p:nvPicPr>
          <p:cNvPr id="20482" name="Picture 2"/>
          <p:cNvPicPr>
            <a:picLocks noChangeAspect="1" noChangeArrowheads="1"/>
          </p:cNvPicPr>
          <p:nvPr/>
        </p:nvPicPr>
        <p:blipFill>
          <a:blip r:embed="rId2"/>
          <a:srcRect/>
          <a:stretch>
            <a:fillRect/>
          </a:stretch>
        </p:blipFill>
        <p:spPr bwMode="auto">
          <a:xfrm>
            <a:off x="2590800" y="0"/>
            <a:ext cx="3124200" cy="2667000"/>
          </a:xfrm>
          <a:prstGeom prst="rect">
            <a:avLst/>
          </a:prstGeom>
          <a:noFill/>
          <a:ln w="9525">
            <a:noFill/>
            <a:miter lim="800000"/>
            <a:headEnd/>
            <a:tailEnd/>
          </a:ln>
          <a:effectLst/>
        </p:spPr>
      </p:pic>
      <p:sp>
        <p:nvSpPr>
          <p:cNvPr id="5" name="Title 2"/>
          <p:cNvSpPr txBox="1">
            <a:spLocks/>
          </p:cNvSpPr>
          <p:nvPr/>
        </p:nvSpPr>
        <p:spPr>
          <a:xfrm>
            <a:off x="1981200" y="5257800"/>
            <a:ext cx="7162800" cy="1325562"/>
          </a:xfrm>
          <a:prstGeom prst="rect">
            <a:avLst/>
          </a:prstGeom>
        </p:spPr>
        <p:txBody>
          <a:bodyPr vert="horz" rtlCol="0" anchor="ctr">
            <a:normAutofit fontScale="975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6" name="Title 2"/>
          <p:cNvSpPr txBox="1">
            <a:spLocks/>
          </p:cNvSpPr>
          <p:nvPr/>
        </p:nvSpPr>
        <p:spPr>
          <a:xfrm>
            <a:off x="1828800" y="5257800"/>
            <a:ext cx="7315200" cy="1325562"/>
          </a:xfrm>
          <a:prstGeom prst="rect">
            <a:avLst/>
          </a:prstGeom>
        </p:spPr>
        <p:txBody>
          <a:bodyPr vert="horz" rtlCol="0" anchor="ctr">
            <a:normAutofit fontScale="975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smtClean="0">
                <a:solidFill>
                  <a:schemeClr val="tx2"/>
                </a:solidFill>
                <a:effectLst>
                  <a:outerShdw blurRad="31750" dist="25400" dir="5400000" algn="tl" rotWithShape="0">
                    <a:srgbClr val="000000">
                      <a:alpha val="25000"/>
                    </a:srgbClr>
                  </a:outerShdw>
                </a:effectLst>
                <a:latin typeface="+mj-lt"/>
                <a:ea typeface="+mj-ea"/>
                <a:cs typeface="+mj-cs"/>
              </a:rPr>
              <a:t>Pastor </a:t>
            </a:r>
            <a:r>
              <a:rPr lang="en-US" dirty="0" err="1" smtClean="0">
                <a:solidFill>
                  <a:schemeClr val="tx2"/>
                </a:solidFill>
                <a:effectLst>
                  <a:outerShdw blurRad="31750" dist="25400" dir="5400000" algn="tl" rotWithShape="0">
                    <a:srgbClr val="000000">
                      <a:alpha val="25000"/>
                    </a:srgbClr>
                  </a:outerShdw>
                </a:effectLst>
                <a:latin typeface="+mj-lt"/>
                <a:ea typeface="+mj-ea"/>
                <a:cs typeface="+mj-cs"/>
              </a:rPr>
              <a:t>Ilyas</a:t>
            </a:r>
            <a:r>
              <a:rPr lang="en-US" dirty="0" smtClean="0">
                <a:solidFill>
                  <a:schemeClr val="tx2"/>
                </a:solidFill>
                <a:effectLst>
                  <a:outerShdw blurRad="31750" dist="25400" dir="5400000" algn="tl" rotWithShape="0">
                    <a:srgbClr val="000000">
                      <a:alpha val="25000"/>
                    </a:srgbClr>
                  </a:outerShdw>
                </a:effectLst>
                <a:latin typeface="+mj-lt"/>
                <a:ea typeface="+mj-ea"/>
                <a:cs typeface="+mj-cs"/>
              </a:rPr>
              <a:t> </a:t>
            </a:r>
            <a:r>
              <a:rPr lang="en-US" dirty="0" err="1" smtClean="0">
                <a:solidFill>
                  <a:schemeClr val="tx2"/>
                </a:solidFill>
                <a:effectLst>
                  <a:outerShdw blurRad="31750" dist="25400" dir="5400000" algn="tl" rotWithShape="0">
                    <a:srgbClr val="000000">
                      <a:alpha val="25000"/>
                    </a:srgbClr>
                  </a:outerShdw>
                </a:effectLst>
                <a:latin typeface="+mj-lt"/>
                <a:ea typeface="+mj-ea"/>
                <a:cs typeface="+mj-cs"/>
              </a:rPr>
              <a:t>Masih</a:t>
            </a:r>
            <a:r>
              <a:rPr lang="en-US" dirty="0" smtClean="0">
                <a:solidFill>
                  <a:schemeClr val="tx2"/>
                </a:solidFill>
                <a:effectLst>
                  <a:outerShdw blurRad="31750" dist="25400" dir="5400000" algn="tl" rotWithShape="0">
                    <a:srgbClr val="000000">
                      <a:alpha val="25000"/>
                    </a:srgbClr>
                  </a:outerShdw>
                </a:effectLst>
                <a:latin typeface="+mj-lt"/>
                <a:ea typeface="+mj-ea"/>
                <a:cs typeface="+mj-cs"/>
              </a:rPr>
              <a:t> </a:t>
            </a:r>
            <a:r>
              <a:rPr lang="en-US" dirty="0" err="1" smtClean="0">
                <a:solidFill>
                  <a:schemeClr val="tx2"/>
                </a:solidFill>
                <a:effectLst>
                  <a:outerShdw blurRad="31750" dist="25400" dir="5400000" algn="tl" rotWithShape="0">
                    <a:srgbClr val="000000">
                      <a:alpha val="25000"/>
                    </a:srgbClr>
                  </a:outerShdw>
                </a:effectLst>
                <a:latin typeface="+mj-lt"/>
                <a:ea typeface="+mj-ea"/>
                <a:cs typeface="+mj-cs"/>
              </a:rPr>
              <a:t>Sindhu</a:t>
            </a:r>
            <a:r>
              <a:rPr lang="en-US" dirty="0" smtClean="0">
                <a:solidFill>
                  <a:schemeClr val="tx2"/>
                </a:solidFill>
                <a:effectLst>
                  <a:outerShdw blurRad="31750" dist="25400" dir="5400000" algn="tl" rotWithShape="0">
                    <a:srgbClr val="000000">
                      <a:alpha val="25000"/>
                    </a:srgbClr>
                  </a:outerShdw>
                </a:effectLst>
                <a:latin typeface="+mj-lt"/>
                <a:ea typeface="+mj-ea"/>
                <a:cs typeface="+mj-cs"/>
              </a:rPr>
              <a:t> is ministering at village </a:t>
            </a:r>
            <a:r>
              <a:rPr lang="en-US" dirty="0" smtClean="0">
                <a:solidFill>
                  <a:srgbClr val="FF0000"/>
                </a:solidFill>
                <a:effectLst>
                  <a:outerShdw blurRad="31750" dist="25400" dir="5400000" algn="tl" rotWithShape="0">
                    <a:srgbClr val="000000">
                      <a:alpha val="25000"/>
                    </a:srgbClr>
                  </a:outerShdw>
                </a:effectLst>
                <a:latin typeface="+mj-lt"/>
                <a:ea typeface="+mj-ea"/>
                <a:cs typeface="+mj-cs"/>
              </a:rPr>
              <a:t>“</a:t>
            </a:r>
            <a:r>
              <a:rPr lang="en-US" dirty="0" err="1" smtClean="0">
                <a:solidFill>
                  <a:srgbClr val="FF0000"/>
                </a:solidFill>
                <a:effectLst>
                  <a:outerShdw blurRad="31750" dist="25400" dir="5400000" algn="tl" rotWithShape="0">
                    <a:srgbClr val="000000">
                      <a:alpha val="25000"/>
                    </a:srgbClr>
                  </a:outerShdw>
                </a:effectLst>
                <a:latin typeface="+mj-lt"/>
                <a:ea typeface="+mj-ea"/>
                <a:cs typeface="+mj-cs"/>
              </a:rPr>
              <a:t>Bahoo</a:t>
            </a:r>
            <a:r>
              <a:rPr lang="en-US" dirty="0" smtClean="0">
                <a:solidFill>
                  <a:srgbClr val="FF0000"/>
                </a:solidFill>
                <a:effectLst>
                  <a:outerShdw blurRad="31750" dist="25400" dir="5400000" algn="tl" rotWithShape="0">
                    <a:srgbClr val="000000">
                      <a:alpha val="25000"/>
                    </a:srgbClr>
                  </a:outerShdw>
                </a:effectLst>
                <a:latin typeface="+mj-lt"/>
                <a:ea typeface="+mj-ea"/>
                <a:cs typeface="+mj-cs"/>
              </a:rPr>
              <a:t> </a:t>
            </a:r>
            <a:r>
              <a:rPr lang="en-US" dirty="0" err="1" smtClean="0">
                <a:solidFill>
                  <a:srgbClr val="FF0000"/>
                </a:solidFill>
                <a:effectLst>
                  <a:outerShdw blurRad="31750" dist="25400" dir="5400000" algn="tl" rotWithShape="0">
                    <a:srgbClr val="000000">
                      <a:alpha val="25000"/>
                    </a:srgbClr>
                  </a:outerShdw>
                </a:effectLst>
                <a:latin typeface="+mj-lt"/>
                <a:ea typeface="+mj-ea"/>
                <a:cs typeface="+mj-cs"/>
              </a:rPr>
              <a:t>Chack</a:t>
            </a:r>
            <a:r>
              <a:rPr lang="en-US" dirty="0" smtClean="0">
                <a:solidFill>
                  <a:srgbClr val="FF0000"/>
                </a:solidFill>
                <a:effectLst>
                  <a:outerShdw blurRad="31750" dist="25400" dir="5400000" algn="tl" rotWithShape="0">
                    <a:srgbClr val="000000">
                      <a:alpha val="25000"/>
                    </a:srgbClr>
                  </a:outerShdw>
                </a:effectLst>
                <a:latin typeface="+mj-lt"/>
                <a:ea typeface="+mj-ea"/>
                <a:cs typeface="+mj-cs"/>
              </a:rPr>
              <a:t> district Gujranwala </a:t>
            </a:r>
            <a:r>
              <a:rPr lang="en-US" dirty="0" smtClean="0">
                <a:solidFill>
                  <a:schemeClr val="tx2"/>
                </a:solidFill>
                <a:effectLst>
                  <a:outerShdw blurRad="31750" dist="25400" dir="5400000" algn="tl" rotWithShape="0">
                    <a:srgbClr val="000000">
                      <a:alpha val="25000"/>
                    </a:srgbClr>
                  </a:outerShdw>
                </a:effectLst>
                <a:latin typeface="+mj-lt"/>
                <a:ea typeface="+mj-ea"/>
                <a:cs typeface="+mj-cs"/>
              </a:rPr>
              <a:t>since 2014 with 28 families in the church building.</a:t>
            </a:r>
            <a:r>
              <a:rPr kumimoji="0" lang="en-US"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t>
            </a:r>
            <a:endParaRPr kumimoji="0" lang="en-US"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pic>
        <p:nvPicPr>
          <p:cNvPr id="15362" name="Picture 2"/>
          <p:cNvPicPr>
            <a:picLocks noChangeAspect="1" noChangeArrowheads="1"/>
          </p:cNvPicPr>
          <p:nvPr/>
        </p:nvPicPr>
        <p:blipFill>
          <a:blip r:embed="rId3"/>
          <a:srcRect/>
          <a:stretch>
            <a:fillRect/>
          </a:stretch>
        </p:blipFill>
        <p:spPr bwMode="auto">
          <a:xfrm>
            <a:off x="0" y="1"/>
            <a:ext cx="2590800" cy="2667000"/>
          </a:xfrm>
          <a:prstGeom prst="rect">
            <a:avLst/>
          </a:prstGeom>
          <a:noFill/>
          <a:ln w="9525">
            <a:noFill/>
            <a:miter lim="800000"/>
            <a:headEnd/>
            <a:tailEnd/>
          </a:ln>
          <a:effectLst/>
        </p:spPr>
      </p:pic>
      <p:pic>
        <p:nvPicPr>
          <p:cNvPr id="15364" name="Picture 4"/>
          <p:cNvPicPr>
            <a:picLocks noChangeAspect="1" noChangeArrowheads="1"/>
          </p:cNvPicPr>
          <p:nvPr/>
        </p:nvPicPr>
        <p:blipFill>
          <a:blip r:embed="rId4"/>
          <a:srcRect/>
          <a:stretch>
            <a:fillRect/>
          </a:stretch>
        </p:blipFill>
        <p:spPr bwMode="auto">
          <a:xfrm>
            <a:off x="4800600" y="2971800"/>
            <a:ext cx="1447800" cy="2362200"/>
          </a:xfrm>
          <a:prstGeom prst="rect">
            <a:avLst/>
          </a:prstGeom>
          <a:noFill/>
          <a:ln w="9525">
            <a:noFill/>
            <a:miter lim="800000"/>
            <a:headEnd/>
            <a:tailEnd/>
          </a:ln>
          <a:effectLst/>
        </p:spPr>
      </p:pic>
      <p:pic>
        <p:nvPicPr>
          <p:cNvPr id="15365" name="Picture 5"/>
          <p:cNvPicPr>
            <a:picLocks noChangeAspect="1" noChangeArrowheads="1"/>
          </p:cNvPicPr>
          <p:nvPr/>
        </p:nvPicPr>
        <p:blipFill>
          <a:blip r:embed="rId5"/>
          <a:srcRect/>
          <a:stretch>
            <a:fillRect/>
          </a:stretch>
        </p:blipFill>
        <p:spPr bwMode="auto">
          <a:xfrm>
            <a:off x="0" y="2895600"/>
            <a:ext cx="2590800" cy="2362200"/>
          </a:xfrm>
          <a:prstGeom prst="rect">
            <a:avLst/>
          </a:prstGeom>
          <a:noFill/>
          <a:ln w="9525">
            <a:noFill/>
            <a:miter lim="800000"/>
            <a:headEnd/>
            <a:tailEnd/>
          </a:ln>
          <a:effectLst/>
        </p:spPr>
      </p:pic>
      <p:pic>
        <p:nvPicPr>
          <p:cNvPr id="15366" name="Picture 6"/>
          <p:cNvPicPr>
            <a:picLocks noChangeAspect="1" noChangeArrowheads="1"/>
          </p:cNvPicPr>
          <p:nvPr/>
        </p:nvPicPr>
        <p:blipFill>
          <a:blip r:embed="rId6"/>
          <a:srcRect/>
          <a:stretch>
            <a:fillRect/>
          </a:stretch>
        </p:blipFill>
        <p:spPr bwMode="auto">
          <a:xfrm>
            <a:off x="5638800" y="0"/>
            <a:ext cx="3505200" cy="2667000"/>
          </a:xfrm>
          <a:prstGeom prst="rect">
            <a:avLst/>
          </a:prstGeom>
          <a:noFill/>
          <a:ln w="9525">
            <a:noFill/>
            <a:miter lim="800000"/>
            <a:headEnd/>
            <a:tailEnd/>
          </a:ln>
          <a:effectLst/>
        </p:spPr>
      </p:pic>
      <p:pic>
        <p:nvPicPr>
          <p:cNvPr id="15367" name="Picture 7"/>
          <p:cNvPicPr>
            <a:picLocks noChangeAspect="1" noChangeArrowheads="1"/>
          </p:cNvPicPr>
          <p:nvPr/>
        </p:nvPicPr>
        <p:blipFill>
          <a:blip r:embed="rId7"/>
          <a:srcRect/>
          <a:stretch>
            <a:fillRect/>
          </a:stretch>
        </p:blipFill>
        <p:spPr bwMode="auto">
          <a:xfrm>
            <a:off x="2590800" y="3048000"/>
            <a:ext cx="2184400" cy="2247900"/>
          </a:xfrm>
          <a:prstGeom prst="rect">
            <a:avLst/>
          </a:prstGeom>
          <a:noFill/>
          <a:ln w="9525">
            <a:noFill/>
            <a:miter lim="800000"/>
            <a:headEnd/>
            <a:tailEnd/>
          </a:ln>
          <a:effectLst/>
        </p:spPr>
      </p:pic>
      <p:pic>
        <p:nvPicPr>
          <p:cNvPr id="19458" name="Picture 2"/>
          <p:cNvPicPr>
            <a:picLocks noChangeAspect="1" noChangeArrowheads="1"/>
          </p:cNvPicPr>
          <p:nvPr/>
        </p:nvPicPr>
        <p:blipFill>
          <a:blip r:embed="rId8"/>
          <a:srcRect/>
          <a:stretch>
            <a:fillRect/>
          </a:stretch>
        </p:blipFill>
        <p:spPr bwMode="auto">
          <a:xfrm>
            <a:off x="6248400" y="2971800"/>
            <a:ext cx="2895600" cy="24231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71600" y="3352800"/>
            <a:ext cx="4343400" cy="411162"/>
          </a:xfrm>
        </p:spPr>
        <p:txBody>
          <a:bodyPr>
            <a:normAutofit/>
          </a:bodyPr>
          <a:lstStyle/>
          <a:p>
            <a:r>
              <a:rPr lang="en-US" sz="2000" dirty="0" smtClean="0">
                <a:solidFill>
                  <a:srgbClr val="FF0000"/>
                </a:solidFill>
              </a:rPr>
              <a:t>Pastor Samson </a:t>
            </a:r>
            <a:r>
              <a:rPr lang="en-US" sz="2000" dirty="0" err="1" smtClean="0">
                <a:solidFill>
                  <a:srgbClr val="FF0000"/>
                </a:solidFill>
              </a:rPr>
              <a:t>Maqbool</a:t>
            </a:r>
            <a:r>
              <a:rPr lang="en-US" sz="2000" dirty="0" smtClean="0">
                <a:solidFill>
                  <a:srgbClr val="FF0000"/>
                </a:solidFill>
              </a:rPr>
              <a:t> &amp; family </a:t>
            </a:r>
            <a:endParaRPr lang="en-US" sz="2000" dirty="0">
              <a:solidFill>
                <a:srgbClr val="FF0000"/>
              </a:solidFill>
            </a:endParaRPr>
          </a:p>
        </p:txBody>
      </p:sp>
      <p:pic>
        <p:nvPicPr>
          <p:cNvPr id="17411" name="Picture 3"/>
          <p:cNvPicPr>
            <a:picLocks noChangeAspect="1" noChangeArrowheads="1"/>
          </p:cNvPicPr>
          <p:nvPr/>
        </p:nvPicPr>
        <p:blipFill>
          <a:blip r:embed="rId2"/>
          <a:srcRect/>
          <a:stretch>
            <a:fillRect/>
          </a:stretch>
        </p:blipFill>
        <p:spPr bwMode="auto">
          <a:xfrm>
            <a:off x="2895600" y="0"/>
            <a:ext cx="4953000" cy="3352800"/>
          </a:xfrm>
          <a:prstGeom prst="rect">
            <a:avLst/>
          </a:prstGeom>
          <a:noFill/>
          <a:ln w="9525">
            <a:noFill/>
            <a:miter lim="800000"/>
            <a:headEnd/>
            <a:tailEnd/>
          </a:ln>
          <a:effectLst/>
        </p:spPr>
      </p:pic>
      <p:pic>
        <p:nvPicPr>
          <p:cNvPr id="17412" name="Picture 4"/>
          <p:cNvPicPr>
            <a:picLocks noChangeAspect="1" noChangeArrowheads="1"/>
          </p:cNvPicPr>
          <p:nvPr/>
        </p:nvPicPr>
        <p:blipFill>
          <a:blip r:embed="rId3"/>
          <a:srcRect/>
          <a:stretch>
            <a:fillRect/>
          </a:stretch>
        </p:blipFill>
        <p:spPr bwMode="auto">
          <a:xfrm>
            <a:off x="0" y="0"/>
            <a:ext cx="2895600" cy="3372168"/>
          </a:xfrm>
          <a:prstGeom prst="rect">
            <a:avLst/>
          </a:prstGeom>
          <a:noFill/>
          <a:ln w="9525">
            <a:noFill/>
            <a:miter lim="800000"/>
            <a:headEnd/>
            <a:tailEnd/>
          </a:ln>
          <a:effectLst/>
        </p:spPr>
      </p:pic>
      <p:sp>
        <p:nvSpPr>
          <p:cNvPr id="6" name="Title 2"/>
          <p:cNvSpPr txBox="1">
            <a:spLocks/>
          </p:cNvSpPr>
          <p:nvPr/>
        </p:nvSpPr>
        <p:spPr>
          <a:xfrm>
            <a:off x="1524000" y="5105400"/>
            <a:ext cx="7391400" cy="1249362"/>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b="1" dirty="0" smtClean="0">
                <a:solidFill>
                  <a:schemeClr val="tx2"/>
                </a:solidFill>
                <a:effectLst>
                  <a:outerShdw blurRad="31750" dist="25400" dir="5400000" algn="tl" rotWithShape="0">
                    <a:srgbClr val="000000">
                      <a:alpha val="25000"/>
                    </a:srgbClr>
                  </a:outerShdw>
                </a:effectLst>
                <a:latin typeface="+mj-lt"/>
                <a:ea typeface="+mj-ea"/>
                <a:cs typeface="+mj-cs"/>
              </a:rPr>
              <a:t>Pastor Samson </a:t>
            </a:r>
            <a:r>
              <a:rPr lang="en-US" b="1" dirty="0" err="1" smtClean="0">
                <a:solidFill>
                  <a:schemeClr val="tx2"/>
                </a:solidFill>
                <a:effectLst>
                  <a:outerShdw blurRad="31750" dist="25400" dir="5400000" algn="tl" rotWithShape="0">
                    <a:srgbClr val="000000">
                      <a:alpha val="25000"/>
                    </a:srgbClr>
                  </a:outerShdw>
                </a:effectLst>
                <a:latin typeface="+mj-lt"/>
                <a:ea typeface="+mj-ea"/>
                <a:cs typeface="+mj-cs"/>
              </a:rPr>
              <a:t>Maqbool</a:t>
            </a:r>
            <a:r>
              <a:rPr lang="en-US" b="1" dirty="0" smtClean="0">
                <a:solidFill>
                  <a:schemeClr val="tx2"/>
                </a:solidFill>
                <a:effectLst>
                  <a:outerShdw blurRad="31750" dist="25400" dir="5400000" algn="tl" rotWithShape="0">
                    <a:srgbClr val="000000">
                      <a:alpha val="25000"/>
                    </a:srgbClr>
                  </a:outerShdw>
                </a:effectLst>
                <a:latin typeface="+mj-lt"/>
                <a:ea typeface="+mj-ea"/>
                <a:cs typeface="+mj-cs"/>
              </a:rPr>
              <a:t> is ministering </a:t>
            </a:r>
            <a:r>
              <a:rPr lang="en-US" b="1" dirty="0" smtClean="0">
                <a:solidFill>
                  <a:srgbClr val="FF0000"/>
                </a:solidFill>
                <a:effectLst>
                  <a:outerShdw blurRad="31750" dist="25400" dir="5400000" algn="tl" rotWithShape="0">
                    <a:srgbClr val="000000">
                      <a:alpha val="25000"/>
                    </a:srgbClr>
                  </a:outerShdw>
                </a:effectLst>
                <a:latin typeface="+mj-lt"/>
                <a:ea typeface="+mj-ea"/>
                <a:cs typeface="+mj-cs"/>
              </a:rPr>
              <a:t>at village “</a:t>
            </a:r>
            <a:r>
              <a:rPr lang="en-US" b="1" dirty="0" err="1" smtClean="0">
                <a:solidFill>
                  <a:srgbClr val="FF0000"/>
                </a:solidFill>
                <a:effectLst>
                  <a:outerShdw blurRad="31750" dist="25400" dir="5400000" algn="tl" rotWithShape="0">
                    <a:srgbClr val="000000">
                      <a:alpha val="25000"/>
                    </a:srgbClr>
                  </a:outerShdw>
                </a:effectLst>
                <a:latin typeface="+mj-lt"/>
                <a:ea typeface="+mj-ea"/>
                <a:cs typeface="+mj-cs"/>
              </a:rPr>
              <a:t>Sanda</a:t>
            </a:r>
            <a:r>
              <a:rPr lang="en-US" b="1" dirty="0" smtClean="0">
                <a:solidFill>
                  <a:srgbClr val="FF0000"/>
                </a:solidFill>
                <a:effectLst>
                  <a:outerShdw blurRad="31750" dist="25400" dir="5400000" algn="tl" rotWithShape="0">
                    <a:srgbClr val="000000">
                      <a:alpha val="25000"/>
                    </a:srgbClr>
                  </a:outerShdw>
                </a:effectLst>
                <a:latin typeface="+mj-lt"/>
                <a:ea typeface="+mj-ea"/>
                <a:cs typeface="+mj-cs"/>
              </a:rPr>
              <a:t> </a:t>
            </a:r>
            <a:r>
              <a:rPr lang="en-US" b="1" dirty="0" err="1" smtClean="0">
                <a:solidFill>
                  <a:srgbClr val="FF0000"/>
                </a:solidFill>
                <a:effectLst>
                  <a:outerShdw blurRad="31750" dist="25400" dir="5400000" algn="tl" rotWithShape="0">
                    <a:srgbClr val="000000">
                      <a:alpha val="25000"/>
                    </a:srgbClr>
                  </a:outerShdw>
                </a:effectLst>
                <a:latin typeface="+mj-lt"/>
                <a:ea typeface="+mj-ea"/>
                <a:cs typeface="+mj-cs"/>
              </a:rPr>
              <a:t>Chistanan</a:t>
            </a:r>
            <a:r>
              <a:rPr lang="en-US" b="1" dirty="0" smtClean="0">
                <a:solidFill>
                  <a:srgbClr val="FF0000"/>
                </a:solidFill>
                <a:effectLst>
                  <a:outerShdw blurRad="31750" dist="25400" dir="5400000" algn="tl" rotWithShape="0">
                    <a:srgbClr val="000000">
                      <a:alpha val="25000"/>
                    </a:srgbClr>
                  </a:outerShdw>
                </a:effectLst>
                <a:latin typeface="+mj-lt"/>
                <a:ea typeface="+mj-ea"/>
                <a:cs typeface="+mj-cs"/>
              </a:rPr>
              <a:t> district </a:t>
            </a:r>
            <a:r>
              <a:rPr lang="en-US" b="1" dirty="0" err="1" smtClean="0">
                <a:solidFill>
                  <a:srgbClr val="FF0000"/>
                </a:solidFill>
                <a:effectLst>
                  <a:outerShdw blurRad="31750" dist="25400" dir="5400000" algn="tl" rotWithShape="0">
                    <a:srgbClr val="000000">
                      <a:alpha val="25000"/>
                    </a:srgbClr>
                  </a:outerShdw>
                </a:effectLst>
                <a:latin typeface="+mj-lt"/>
                <a:ea typeface="+mj-ea"/>
                <a:cs typeface="+mj-cs"/>
              </a:rPr>
              <a:t>Kasur</a:t>
            </a:r>
            <a:r>
              <a:rPr lang="en-US" b="1" dirty="0" smtClean="0">
                <a:solidFill>
                  <a:srgbClr val="FF0000"/>
                </a:solidFill>
                <a:effectLst>
                  <a:outerShdw blurRad="31750" dist="25400" dir="5400000" algn="tl" rotWithShape="0">
                    <a:srgbClr val="000000">
                      <a:alpha val="25000"/>
                    </a:srgbClr>
                  </a:outerShdw>
                </a:effectLst>
                <a:latin typeface="+mj-lt"/>
                <a:ea typeface="+mj-ea"/>
                <a:cs typeface="+mj-cs"/>
              </a:rPr>
              <a:t> </a:t>
            </a:r>
            <a:r>
              <a:rPr lang="en-US" b="1" dirty="0" smtClean="0">
                <a:solidFill>
                  <a:schemeClr val="tx2"/>
                </a:solidFill>
                <a:effectLst>
                  <a:outerShdw blurRad="31750" dist="25400" dir="5400000" algn="tl" rotWithShape="0">
                    <a:srgbClr val="000000">
                      <a:alpha val="25000"/>
                    </a:srgbClr>
                  </a:outerShdw>
                </a:effectLst>
                <a:latin typeface="+mj-lt"/>
                <a:ea typeface="+mj-ea"/>
                <a:cs typeface="+mj-cs"/>
              </a:rPr>
              <a:t>since 2013 and have 18 families and church building is under construction (without roof and doors, windows) </a:t>
            </a:r>
            <a:r>
              <a:rPr kumimoji="0" lang="en-US"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t>
            </a:r>
            <a:endParaRPr kumimoji="0" lang="en-US"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pic>
        <p:nvPicPr>
          <p:cNvPr id="15363" name="Picture 3"/>
          <p:cNvPicPr>
            <a:picLocks noChangeAspect="1" noChangeArrowheads="1"/>
          </p:cNvPicPr>
          <p:nvPr/>
        </p:nvPicPr>
        <p:blipFill>
          <a:blip r:embed="rId4"/>
          <a:srcRect/>
          <a:stretch>
            <a:fillRect/>
          </a:stretch>
        </p:blipFill>
        <p:spPr bwMode="auto">
          <a:xfrm>
            <a:off x="5638800" y="3429000"/>
            <a:ext cx="3352800" cy="1600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3810000"/>
            <a:ext cx="5486400" cy="2057400"/>
          </a:xfrm>
        </p:spPr>
        <p:txBody>
          <a:bodyPr>
            <a:normAutofit/>
          </a:bodyPr>
          <a:lstStyle/>
          <a:p>
            <a:r>
              <a:rPr lang="en-US" sz="1800" dirty="0" smtClean="0"/>
              <a:t>Pastor Hamayou </a:t>
            </a:r>
            <a:r>
              <a:rPr lang="en-US" sz="1800" dirty="0" err="1" smtClean="0"/>
              <a:t>Javed</a:t>
            </a:r>
            <a:r>
              <a:rPr lang="en-US" sz="1800" dirty="0" smtClean="0"/>
              <a:t>  yet (Bechalor) and will marry in Feb, 2019 is  ministering at village “Raani </a:t>
            </a:r>
            <a:r>
              <a:rPr lang="en-US" sz="1800" dirty="0" err="1" smtClean="0"/>
              <a:t>kay</a:t>
            </a:r>
            <a:r>
              <a:rPr lang="en-US" sz="1800" dirty="0" smtClean="0"/>
              <a:t>” district Gujranwala with 18 families. </a:t>
            </a:r>
            <a:r>
              <a:rPr lang="en-US" sz="1800" dirty="0" smtClean="0">
                <a:solidFill>
                  <a:srgbClr val="FF0000"/>
                </a:solidFill>
              </a:rPr>
              <a:t>They have the land for church but yet not building, we are praying for building. </a:t>
            </a:r>
            <a:endParaRPr lang="en-US" sz="1800" dirty="0">
              <a:solidFill>
                <a:srgbClr val="FF0000"/>
              </a:solidFill>
            </a:endParaRPr>
          </a:p>
        </p:txBody>
      </p:sp>
      <p:pic>
        <p:nvPicPr>
          <p:cNvPr id="15362" name="Picture 2"/>
          <p:cNvPicPr>
            <a:picLocks noChangeAspect="1" noChangeArrowheads="1"/>
          </p:cNvPicPr>
          <p:nvPr/>
        </p:nvPicPr>
        <p:blipFill>
          <a:blip r:embed="rId3"/>
          <a:srcRect/>
          <a:stretch>
            <a:fillRect/>
          </a:stretch>
        </p:blipFill>
        <p:spPr bwMode="auto">
          <a:xfrm>
            <a:off x="228600" y="228600"/>
            <a:ext cx="2438400" cy="2753360"/>
          </a:xfrm>
          <a:prstGeom prst="rect">
            <a:avLst/>
          </a:prstGeom>
          <a:noFill/>
          <a:ln w="9525">
            <a:noFill/>
            <a:miter lim="800000"/>
            <a:headEnd/>
            <a:tailEnd/>
          </a:ln>
          <a:effectLst/>
        </p:spPr>
      </p:pic>
      <p:pic>
        <p:nvPicPr>
          <p:cNvPr id="15363" name="Picture 3"/>
          <p:cNvPicPr>
            <a:picLocks noChangeAspect="1" noChangeArrowheads="1"/>
          </p:cNvPicPr>
          <p:nvPr/>
        </p:nvPicPr>
        <p:blipFill>
          <a:blip r:embed="rId4"/>
          <a:srcRect/>
          <a:stretch>
            <a:fillRect/>
          </a:stretch>
        </p:blipFill>
        <p:spPr bwMode="auto">
          <a:xfrm>
            <a:off x="2819400" y="152400"/>
            <a:ext cx="4876800" cy="3028950"/>
          </a:xfrm>
          <a:prstGeom prst="rect">
            <a:avLst/>
          </a:prstGeom>
          <a:noFill/>
          <a:ln w="9525">
            <a:noFill/>
            <a:miter lim="800000"/>
            <a:headEnd/>
            <a:tailEnd/>
          </a:ln>
          <a:effectLst/>
        </p:spPr>
      </p:pic>
      <p:pic>
        <p:nvPicPr>
          <p:cNvPr id="15364" name="Picture 4"/>
          <p:cNvPicPr>
            <a:picLocks noChangeAspect="1" noChangeArrowheads="1"/>
          </p:cNvPicPr>
          <p:nvPr/>
        </p:nvPicPr>
        <p:blipFill>
          <a:blip r:embed="rId5"/>
          <a:srcRect/>
          <a:stretch>
            <a:fillRect/>
          </a:stretch>
        </p:blipFill>
        <p:spPr bwMode="auto">
          <a:xfrm>
            <a:off x="5791200" y="3200400"/>
            <a:ext cx="3048000" cy="3454400"/>
          </a:xfrm>
          <a:prstGeom prst="rect">
            <a:avLst/>
          </a:prstGeom>
          <a:noFill/>
          <a:ln w="9525">
            <a:noFill/>
            <a:miter lim="800000"/>
            <a:headEnd/>
            <a:tailEnd/>
          </a:ln>
          <a:effectLst/>
        </p:spPr>
      </p:pic>
      <p:sp>
        <p:nvSpPr>
          <p:cNvPr id="7" name="Title 2"/>
          <p:cNvSpPr txBox="1">
            <a:spLocks/>
          </p:cNvSpPr>
          <p:nvPr/>
        </p:nvSpPr>
        <p:spPr>
          <a:xfrm>
            <a:off x="0" y="3048000"/>
            <a:ext cx="2971800" cy="533400"/>
          </a:xfrm>
          <a:prstGeom prst="rect">
            <a:avLst/>
          </a:prstGeom>
        </p:spPr>
        <p:txBody>
          <a:bodyPr vert="horz" rtlCol="0" anchor="ctr">
            <a:normAutofit fontScale="85000" lnSpcReduction="1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Pastor Hamayou </a:t>
            </a:r>
            <a:r>
              <a:rPr kumimoji="0" lang="en-US" sz="2400" b="1" i="0" u="none" strike="noStrike" kern="1200" cap="none" spc="0" normalizeH="0" baseline="0" noProof="0" dirty="0" err="1"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Javed</a:t>
            </a:r>
            <a:r>
              <a:rPr kumimoji="0" lang="en-US" sz="24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t>
            </a:r>
            <a:endParaRPr kumimoji="0" lang="en-US" sz="2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133600"/>
            <a:ext cx="9144000" cy="1828800"/>
          </a:xfrm>
        </p:spPr>
        <p:txBody>
          <a:bodyPr>
            <a:normAutofit fontScale="90000"/>
          </a:bodyPr>
          <a:lstStyle/>
          <a:p>
            <a:pPr>
              <a:defRPr/>
            </a:pPr>
            <a:r>
              <a:rPr lang="en-US" sz="1800" b="0" dirty="0" smtClean="0">
                <a:latin typeface="Times New Roman" pitchFamily="18" charset="0"/>
                <a:cs typeface="Times New Roman" pitchFamily="18" charset="0"/>
              </a:rPr>
              <a:t>Dear brothers and sisters, We heartily request you please make a room in your heart and hold LEOM for the monthly financial support to  17 Pastors </a:t>
            </a:r>
            <a:r>
              <a:rPr lang="en-US" sz="1800" b="0" dirty="0" smtClean="0">
                <a:latin typeface="Times New Roman" pitchFamily="18" charset="0"/>
                <a:cs typeface="Times New Roman" pitchFamily="18" charset="0"/>
              </a:rPr>
              <a:t> </a:t>
            </a:r>
            <a:r>
              <a:rPr lang="en-US" sz="1800" b="0" dirty="0" smtClean="0">
                <a:latin typeface="Times New Roman" pitchFamily="18" charset="0"/>
                <a:cs typeface="Times New Roman" pitchFamily="18" charset="0"/>
              </a:rPr>
              <a:t>ministering at villages, and rural areas of the Pakistan to reaching the lost and win them for the kingdom of God.  Feel free to write us for further information of LEOM and contact us: </a:t>
            </a:r>
            <a:r>
              <a:rPr lang="en-US" sz="1800" dirty="0" smtClean="0">
                <a:latin typeface="Times New Roman" pitchFamily="18" charset="0"/>
                <a:cs typeface="Times New Roman" pitchFamily="18" charset="0"/>
              </a:rPr>
              <a:t/>
            </a:r>
            <a:br>
              <a:rPr lang="en-US" sz="1800" dirty="0" smtClean="0">
                <a:latin typeface="Times New Roman" pitchFamily="18" charset="0"/>
                <a:cs typeface="Times New Roman" pitchFamily="18" charset="0"/>
              </a:rPr>
            </a:br>
            <a:r>
              <a:rPr lang="en-US" sz="1800" dirty="0" smtClean="0">
                <a:solidFill>
                  <a:schemeClr val="bg2"/>
                </a:solidFill>
                <a:effectLst>
                  <a:outerShdw blurRad="38100" dist="38100" dir="2700000" algn="tl">
                    <a:srgbClr val="C0C0C0"/>
                  </a:outerShdw>
                </a:effectLst>
              </a:rPr>
              <a:t> </a:t>
            </a:r>
            <a:r>
              <a:rPr lang="en-US" sz="2400" dirty="0" smtClean="0">
                <a:solidFill>
                  <a:schemeClr val="hlink"/>
                </a:solidFill>
                <a:effectLst>
                  <a:outerShdw blurRad="38100" dist="38100" dir="2700000" algn="tl">
                    <a:srgbClr val="C0C0C0"/>
                  </a:outerShdw>
                </a:effectLst>
                <a:latin typeface="Copperplate Gothic Bold" pitchFamily="34" charset="0"/>
              </a:rPr>
              <a:t/>
            </a:r>
            <a:br>
              <a:rPr lang="en-US" sz="2400" dirty="0" smtClean="0">
                <a:solidFill>
                  <a:schemeClr val="hlink"/>
                </a:solidFill>
                <a:effectLst>
                  <a:outerShdw blurRad="38100" dist="38100" dir="2700000" algn="tl">
                    <a:srgbClr val="C0C0C0"/>
                  </a:outerShdw>
                </a:effectLst>
                <a:latin typeface="Copperplate Gothic Bold" pitchFamily="34" charset="0"/>
              </a:rPr>
            </a:br>
            <a:r>
              <a:rPr lang="en-US" sz="1800" dirty="0" smtClean="0">
                <a:solidFill>
                  <a:schemeClr val="hlink"/>
                </a:solidFill>
                <a:effectLst>
                  <a:outerShdw blurRad="38100" dist="38100" dir="2700000" algn="tl">
                    <a:srgbClr val="C0C0C0"/>
                  </a:outerShdw>
                </a:effectLst>
                <a:latin typeface="Copperplate Gothic Bold" pitchFamily="34" charset="0"/>
              </a:rPr>
              <a:t>                      </a:t>
            </a:r>
            <a:r>
              <a:rPr lang="en-US" sz="1800" dirty="0" smtClean="0">
                <a:solidFill>
                  <a:schemeClr val="hlink"/>
                </a:solidFill>
                <a:effectLst>
                  <a:outerShdw blurRad="38100" dist="38100" dir="2700000" algn="tl">
                    <a:srgbClr val="C0C0C0"/>
                  </a:outerShdw>
                </a:effectLst>
                <a:latin typeface="Copperplate Gothic Bold" pitchFamily="34" charset="0"/>
              </a:rPr>
              <a:t>                                                            </a:t>
            </a:r>
            <a:r>
              <a:rPr lang="en-US" sz="1800" dirty="0" smtClean="0">
                <a:solidFill>
                  <a:schemeClr val="hlink"/>
                </a:solidFill>
                <a:effectLst>
                  <a:outerShdw blurRad="38100" dist="38100" dir="2700000" algn="tl">
                    <a:srgbClr val="C0C0C0"/>
                  </a:outerShdw>
                </a:effectLst>
                <a:latin typeface="Copperplate Gothic Bold" pitchFamily="34" charset="0"/>
              </a:rPr>
              <a:t/>
            </a:r>
            <a:br>
              <a:rPr lang="en-US" sz="1800" dirty="0" smtClean="0">
                <a:solidFill>
                  <a:schemeClr val="hlink"/>
                </a:solidFill>
                <a:effectLst>
                  <a:outerShdw blurRad="38100" dist="38100" dir="2700000" algn="tl">
                    <a:srgbClr val="C0C0C0"/>
                  </a:outerShdw>
                </a:effectLst>
                <a:latin typeface="Copperplate Gothic Bold" pitchFamily="34" charset="0"/>
              </a:rPr>
            </a:br>
            <a:r>
              <a:rPr lang="en-US" sz="1800" dirty="0" smtClean="0">
                <a:solidFill>
                  <a:schemeClr val="bg2"/>
                </a:solidFill>
                <a:effectLst>
                  <a:outerShdw blurRad="38100" dist="38100" dir="2700000" algn="tl">
                    <a:srgbClr val="C0C0C0"/>
                  </a:outerShdw>
                </a:effectLst>
              </a:rPr>
              <a:t>  </a:t>
            </a:r>
            <a:endParaRPr lang="en-US" sz="1800" dirty="0">
              <a:latin typeface="Times New Roman" pitchFamily="18" charset="0"/>
              <a:cs typeface="Times New Roman" pitchFamily="18" charset="0"/>
            </a:endParaRPr>
          </a:p>
        </p:txBody>
      </p:sp>
      <p:pic>
        <p:nvPicPr>
          <p:cNvPr id="4" name="Picture 8"/>
          <p:cNvPicPr>
            <a:picLocks noChangeAspect="1" noChangeArrowheads="1"/>
          </p:cNvPicPr>
          <p:nvPr/>
        </p:nvPicPr>
        <p:blipFill>
          <a:blip r:embed="rId2"/>
          <a:srcRect/>
          <a:stretch>
            <a:fillRect/>
          </a:stretch>
        </p:blipFill>
        <p:spPr bwMode="auto">
          <a:xfrm>
            <a:off x="0" y="0"/>
            <a:ext cx="3200400" cy="2209800"/>
          </a:xfrm>
          <a:prstGeom prst="rect">
            <a:avLst/>
          </a:prstGeom>
          <a:noFill/>
          <a:ln w="9525">
            <a:noFill/>
            <a:miter lim="800000"/>
            <a:headEnd/>
            <a:tailEnd/>
          </a:ln>
        </p:spPr>
      </p:pic>
      <p:pic>
        <p:nvPicPr>
          <p:cNvPr id="5" name="Picture 4" descr="banner_partnership">
            <a:hlinkClick r:id="rId3"/>
          </p:cNvPr>
          <p:cNvPicPr>
            <a:picLocks noChangeAspect="1" noChangeArrowheads="1"/>
          </p:cNvPicPr>
          <p:nvPr/>
        </p:nvPicPr>
        <p:blipFill>
          <a:blip r:embed="rId4"/>
          <a:srcRect/>
          <a:stretch>
            <a:fillRect/>
          </a:stretch>
        </p:blipFill>
        <p:spPr>
          <a:xfrm>
            <a:off x="3200400" y="0"/>
            <a:ext cx="5943600" cy="1524000"/>
          </a:xfrm>
          <a:prstGeom prst="rect">
            <a:avLst/>
          </a:prstGeom>
        </p:spPr>
      </p:pic>
      <p:sp>
        <p:nvSpPr>
          <p:cNvPr id="6" name="Title 2"/>
          <p:cNvSpPr txBox="1">
            <a:spLocks/>
          </p:cNvSpPr>
          <p:nvPr/>
        </p:nvSpPr>
        <p:spPr>
          <a:xfrm>
            <a:off x="3276600" y="1524000"/>
            <a:ext cx="5029200" cy="715962"/>
          </a:xfrm>
          <a:prstGeom prst="rect">
            <a:avLst/>
          </a:prstGeom>
        </p:spPr>
        <p:txBody>
          <a:bodyPr vert="horz" rtlCol="0" anchor="ctr">
            <a:normAutofit fontScale="9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1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Prayer  &amp; Partnership</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
        <p:nvSpPr>
          <p:cNvPr id="8" name="Title 2"/>
          <p:cNvSpPr txBox="1">
            <a:spLocks/>
          </p:cNvSpPr>
          <p:nvPr/>
        </p:nvSpPr>
        <p:spPr>
          <a:xfrm>
            <a:off x="1295400" y="3124200"/>
            <a:ext cx="6858000" cy="1600200"/>
          </a:xfrm>
          <a:prstGeom prst="rect">
            <a:avLst/>
          </a:prstGeom>
        </p:spPr>
        <p:txBody>
          <a:bodyPr vert="horz" rtlCol="0" anchor="ctr">
            <a:normAutofit fontScale="75000" lnSpcReduction="2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smtClean="0">
                <a:solidFill>
                  <a:schemeClr val="tx2"/>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                                                 </a:t>
            </a:r>
            <a:r>
              <a:rPr lang="en-US" sz="2400" b="1" dirty="0" smtClean="0">
                <a:solidFill>
                  <a:srgbClr val="C00000"/>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Pastor Samuel </a:t>
            </a:r>
            <a:r>
              <a:rPr lang="en-US" sz="2400" b="1" dirty="0" err="1" smtClean="0">
                <a:solidFill>
                  <a:srgbClr val="C00000"/>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Sadiq</a:t>
            </a:r>
            <a:endParaRPr lang="en-US" b="1" dirty="0" smtClean="0">
              <a:solidFill>
                <a:srgbClr val="C00000"/>
              </a:solidFill>
              <a:effectLst>
                <a:outerShdw blurRad="31750" dist="25400" dir="5400000" algn="tl" rotWithShape="0">
                  <a:srgbClr val="000000">
                    <a:alpha val="25000"/>
                  </a:srgbClr>
                </a:outerShdw>
              </a:effectLst>
              <a:latin typeface="Times New Roman" pitchFamily="18" charset="0"/>
              <a:ea typeface="+mj-ea"/>
              <a:cs typeface="Times New Roman"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Founder</a:t>
            </a:r>
            <a:r>
              <a:rPr kumimoji="0" lang="en-US" sz="1800" i="0" u="none" strike="noStrike" kern="1200" cap="none" spc="0" normalizeH="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&amp; Chairman</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b="1" baseline="0" dirty="0" smtClean="0">
                <a:solidFill>
                  <a:schemeClr val="tx2"/>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Head</a:t>
            </a:r>
            <a:r>
              <a:rPr lang="en-US" b="1" dirty="0" smtClean="0">
                <a:solidFill>
                  <a:schemeClr val="tx2"/>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 Office:</a:t>
            </a:r>
            <a:r>
              <a:rPr lang="en-US" dirty="0" smtClean="0">
                <a:solidFill>
                  <a:schemeClr val="tx2"/>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 House # 189 Block A/01 </a:t>
            </a:r>
            <a:r>
              <a:rPr lang="en-US" dirty="0" err="1" smtClean="0">
                <a:solidFill>
                  <a:schemeClr val="tx2"/>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Hamza</a:t>
            </a:r>
            <a:r>
              <a:rPr lang="en-US" dirty="0" smtClean="0">
                <a:solidFill>
                  <a:schemeClr val="tx2"/>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 Town, Opposite </a:t>
            </a:r>
            <a:r>
              <a:rPr lang="en-US" dirty="0" err="1" smtClean="0">
                <a:solidFill>
                  <a:schemeClr val="tx2"/>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Youhannabad</a:t>
            </a:r>
            <a:r>
              <a:rPr lang="en-US" dirty="0" smtClean="0">
                <a:solidFill>
                  <a:schemeClr val="tx2"/>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                </a:t>
            </a:r>
            <a:r>
              <a:rPr lang="en-US" dirty="0" err="1" smtClean="0">
                <a:solidFill>
                  <a:schemeClr val="tx2"/>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Ferozepur</a:t>
            </a:r>
            <a:r>
              <a:rPr lang="en-US" dirty="0" smtClean="0">
                <a:solidFill>
                  <a:schemeClr val="tx2"/>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 Road, Lahore 54600- Pakistan</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Phone#</a:t>
            </a:r>
            <a:r>
              <a:rPr kumimoji="0" lang="en-US" sz="1800" i="0" u="none" strike="noStrike" kern="1200" cap="none" spc="0" normalizeH="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+92 423 545 7393 </a:t>
            </a:r>
            <a:r>
              <a:rPr kumimoji="0" lang="en-US" sz="1800" i="0" u="none" strike="noStrike" kern="1200" cap="none" spc="0" normalizeH="0" noProof="0" dirty="0" smtClean="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Email:livingevan07@gmail.com </a:t>
            </a:r>
            <a:r>
              <a:rPr kumimoji="0" lang="en-US" sz="1800" i="0" u="none" strike="noStrike" kern="1200" cap="none" spc="0" normalizeH="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Cell # +92 324 984 5012 </a:t>
            </a:r>
            <a:r>
              <a:rPr kumimoji="0" lang="en-US" sz="1800"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en-US" sz="1800"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en-US" sz="1800" i="0" u="none" strike="noStrike" kern="1200" cap="none" spc="0" normalizeH="0" baseline="0" noProof="0" dirty="0" smtClean="0">
                <a:ln>
                  <a:noFill/>
                </a:ln>
                <a:solidFill>
                  <a:schemeClr val="bg2"/>
                </a:solidFill>
                <a:effectLst>
                  <a:outerShdw blurRad="38100" dist="38100" dir="2700000" algn="tl">
                    <a:srgbClr val="C0C0C0"/>
                  </a:outerShdw>
                </a:effectLst>
                <a:uLnTx/>
                <a:uFillTx/>
                <a:latin typeface="Times New Roman" pitchFamily="18" charset="0"/>
                <a:ea typeface="+mj-ea"/>
                <a:cs typeface="Times New Roman" pitchFamily="18" charset="0"/>
              </a:rPr>
              <a:t> </a:t>
            </a:r>
            <a:r>
              <a:rPr kumimoji="0" lang="en-US" sz="2400" b="1" i="0" u="none" strike="noStrike" kern="1200" cap="none" spc="0" normalizeH="0" baseline="0" noProof="0" dirty="0" smtClean="0">
                <a:ln>
                  <a:noFill/>
                </a:ln>
                <a:solidFill>
                  <a:schemeClr val="hlink"/>
                </a:solidFill>
                <a:effectLst>
                  <a:outerShdw blurRad="38100" dist="38100" dir="2700000" algn="tl">
                    <a:srgbClr val="C0C0C0"/>
                  </a:outerShdw>
                </a:effectLst>
                <a:uLnTx/>
                <a:uFillTx/>
                <a:latin typeface="Copperplate Gothic Bold" pitchFamily="34" charset="0"/>
                <a:ea typeface="+mj-ea"/>
                <a:cs typeface="+mj-cs"/>
              </a:rPr>
              <a:t/>
            </a:r>
            <a:br>
              <a:rPr kumimoji="0" lang="en-US" sz="2400" b="1" i="0" u="none" strike="noStrike" kern="1200" cap="none" spc="0" normalizeH="0" baseline="0" noProof="0" dirty="0" smtClean="0">
                <a:ln>
                  <a:noFill/>
                </a:ln>
                <a:solidFill>
                  <a:schemeClr val="hlink"/>
                </a:solidFill>
                <a:effectLst>
                  <a:outerShdw blurRad="38100" dist="38100" dir="2700000" algn="tl">
                    <a:srgbClr val="C0C0C0"/>
                  </a:outerShdw>
                </a:effectLst>
                <a:uLnTx/>
                <a:uFillTx/>
                <a:latin typeface="Copperplate Gothic Bold" pitchFamily="34" charset="0"/>
                <a:ea typeface="+mj-ea"/>
                <a:cs typeface="+mj-cs"/>
              </a:rPr>
            </a:br>
            <a:r>
              <a:rPr kumimoji="0" lang="en-US" sz="1800" b="1" i="0" u="none" strike="noStrike" kern="1200" cap="none" spc="0" normalizeH="0" baseline="0" noProof="0" dirty="0" smtClean="0">
                <a:ln>
                  <a:noFill/>
                </a:ln>
                <a:solidFill>
                  <a:schemeClr val="hlink"/>
                </a:solidFill>
                <a:effectLst>
                  <a:outerShdw blurRad="38100" dist="38100" dir="2700000" algn="tl">
                    <a:srgbClr val="C0C0C0"/>
                  </a:outerShdw>
                </a:effectLst>
                <a:uLnTx/>
                <a:uFillTx/>
                <a:latin typeface="Copperplate Gothic Bold" pitchFamily="34" charset="0"/>
                <a:ea typeface="+mj-ea"/>
                <a:cs typeface="+mj-cs"/>
              </a:rPr>
              <a:t>                                                                 </a:t>
            </a:r>
            <a:br>
              <a:rPr kumimoji="0" lang="en-US" sz="1800" b="1" i="0" u="none" strike="noStrike" kern="1200" cap="none" spc="0" normalizeH="0" baseline="0" noProof="0" dirty="0" smtClean="0">
                <a:ln>
                  <a:noFill/>
                </a:ln>
                <a:solidFill>
                  <a:schemeClr val="hlink"/>
                </a:solidFill>
                <a:effectLst>
                  <a:outerShdw blurRad="38100" dist="38100" dir="2700000" algn="tl">
                    <a:srgbClr val="C0C0C0"/>
                  </a:outerShdw>
                </a:effectLst>
                <a:uLnTx/>
                <a:uFillTx/>
                <a:latin typeface="Copperplate Gothic Bold" pitchFamily="34" charset="0"/>
                <a:ea typeface="+mj-ea"/>
                <a:cs typeface="+mj-cs"/>
              </a:rPr>
            </a:br>
            <a:r>
              <a:rPr kumimoji="0" lang="en-US" sz="1800" b="1" i="0" u="none" strike="noStrike" kern="1200" cap="none" spc="0" normalizeH="0" baseline="0" noProof="0" dirty="0" smtClean="0">
                <a:ln>
                  <a:noFill/>
                </a:ln>
                <a:solidFill>
                  <a:schemeClr val="bg2"/>
                </a:solidFill>
                <a:effectLst>
                  <a:outerShdw blurRad="38100" dist="38100" dir="2700000" algn="tl">
                    <a:srgbClr val="C0C0C0"/>
                  </a:outerShdw>
                </a:effectLst>
                <a:uLnTx/>
                <a:uFillTx/>
                <a:latin typeface="+mj-lt"/>
                <a:ea typeface="+mj-ea"/>
                <a:cs typeface="+mj-cs"/>
              </a:rPr>
              <a:t>  </a:t>
            </a:r>
            <a:endParaRPr kumimoji="0" lang="en-US" sz="18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
        <p:nvSpPr>
          <p:cNvPr id="9" name="Title 2"/>
          <p:cNvSpPr txBox="1">
            <a:spLocks/>
          </p:cNvSpPr>
          <p:nvPr/>
        </p:nvSpPr>
        <p:spPr>
          <a:xfrm>
            <a:off x="3048000" y="4495800"/>
            <a:ext cx="5943600" cy="2057400"/>
          </a:xfrm>
          <a:prstGeom prst="rect">
            <a:avLst/>
          </a:prstGeom>
        </p:spPr>
        <p:txBody>
          <a:bodyPr vert="horz" rtlCol="0" anchor="ctr">
            <a:normAutofit fontScale="25000" lnSpcReduction="2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6400" b="1" dirty="0" smtClean="0">
                <a:effectLst>
                  <a:outerShdw blurRad="38100" dist="38100" dir="2700000" algn="tl">
                    <a:srgbClr val="C0C0C0"/>
                  </a:outerShdw>
                </a:effectLst>
                <a:latin typeface="Times New Roman" pitchFamily="18" charset="0"/>
                <a:ea typeface="+mj-ea"/>
                <a:cs typeface="Times New Roman" pitchFamily="18" charset="0"/>
              </a:rPr>
              <a:t>Bank Detail</a:t>
            </a:r>
            <a:r>
              <a:rPr lang="en-US" sz="5300" b="1" dirty="0" smtClean="0">
                <a:effectLst>
                  <a:outerShdw blurRad="38100" dist="38100" dir="2700000" algn="tl">
                    <a:srgbClr val="C0C0C0"/>
                  </a:outerShdw>
                </a:effectLst>
                <a:latin typeface="Times New Roman" pitchFamily="18" charset="0"/>
                <a:ea typeface="+mj-ea"/>
                <a:cs typeface="Times New Roman" pitchFamily="18" charset="0"/>
              </a:rPr>
              <a:t>:</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5300" dirty="0" smtClean="0">
                <a:solidFill>
                  <a:srgbClr val="C00000"/>
                </a:solidFill>
                <a:effectLst>
                  <a:outerShdw blurRad="38100" dist="38100" dir="2700000" algn="tl">
                    <a:srgbClr val="C0C0C0"/>
                  </a:outerShdw>
                </a:effectLst>
                <a:latin typeface="Times New Roman" pitchFamily="18" charset="0"/>
                <a:ea typeface="+mj-ea"/>
                <a:cs typeface="Times New Roman" pitchFamily="18" charset="0"/>
              </a:rPr>
              <a:t> </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5600" dirty="0" smtClean="0">
                <a:solidFill>
                  <a:srgbClr val="C00000"/>
                </a:solidFill>
                <a:effectLst>
                  <a:outerShdw blurRad="38100" dist="38100" dir="2700000" algn="tl">
                    <a:srgbClr val="C0C0C0"/>
                  </a:outerShdw>
                </a:effectLst>
                <a:latin typeface="Times New Roman" pitchFamily="18" charset="0"/>
                <a:ea typeface="+mj-ea"/>
                <a:cs typeface="Times New Roman" pitchFamily="18" charset="0"/>
              </a:rPr>
              <a:t>Title :	   Living Evangelism Outreach Ministries Church of Pakistan</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sz="5600" dirty="0" smtClean="0">
              <a:solidFill>
                <a:srgbClr val="C00000"/>
              </a:solidFill>
              <a:effectLst>
                <a:outerShdw blurRad="38100" dist="38100" dir="2700000" algn="tl">
                  <a:srgbClr val="C0C0C0"/>
                </a:outerShdw>
              </a:effectLst>
              <a:latin typeface="Times New Roman" pitchFamily="18" charset="0"/>
              <a:ea typeface="+mj-ea"/>
              <a:cs typeface="Times New Roman" pitchFamily="18" charset="0"/>
            </a:endParaRPr>
          </a:p>
          <a:p>
            <a:pPr>
              <a:defRPr/>
            </a:pPr>
            <a:r>
              <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rPr>
              <a:t>Address:          MCB Bank </a:t>
            </a:r>
            <a:r>
              <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rPr>
              <a:t>Limited</a:t>
            </a:r>
          </a:p>
          <a:p>
            <a:pPr>
              <a:defRPr/>
            </a:pPr>
            <a:endPar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endParaRPr>
          </a:p>
          <a:p>
            <a:pPr>
              <a:defRPr/>
            </a:pPr>
            <a:r>
              <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rPr>
              <a:t>                        1603- </a:t>
            </a:r>
            <a:r>
              <a:rPr lang="en-US" sz="5600" dirty="0" err="1" smtClean="0">
                <a:solidFill>
                  <a:srgbClr val="C00000"/>
                </a:solidFill>
                <a:effectLst>
                  <a:outerShdw blurRad="38100" dist="38100" dir="2700000" algn="tl">
                    <a:srgbClr val="C0C0C0"/>
                  </a:outerShdw>
                </a:effectLst>
                <a:latin typeface="Times New Roman" pitchFamily="18" charset="0"/>
                <a:cs typeface="Times New Roman" pitchFamily="18" charset="0"/>
              </a:rPr>
              <a:t>Asif</a:t>
            </a:r>
            <a:r>
              <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rPr>
              <a:t> Town Branch- </a:t>
            </a:r>
            <a:r>
              <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rPr>
              <a:t>Lahore</a:t>
            </a:r>
          </a:p>
          <a:p>
            <a:pPr>
              <a:defRPr/>
            </a:pPr>
            <a:endPar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endParaRPr>
          </a:p>
          <a:p>
            <a:pPr>
              <a:defRPr/>
            </a:pPr>
            <a:r>
              <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rPr>
              <a:t>                        20-kilometer </a:t>
            </a:r>
            <a:r>
              <a:rPr lang="en-US" sz="5600" dirty="0" err="1" smtClean="0">
                <a:solidFill>
                  <a:srgbClr val="C00000"/>
                </a:solidFill>
                <a:effectLst>
                  <a:outerShdw blurRad="38100" dist="38100" dir="2700000" algn="tl">
                    <a:srgbClr val="C0C0C0"/>
                  </a:outerShdw>
                </a:effectLst>
                <a:latin typeface="Times New Roman" pitchFamily="18" charset="0"/>
                <a:cs typeface="Times New Roman" pitchFamily="18" charset="0"/>
              </a:rPr>
              <a:t>Feroze</a:t>
            </a:r>
            <a:r>
              <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rPr>
              <a:t> </a:t>
            </a:r>
            <a:r>
              <a:rPr lang="en-US" sz="5600" dirty="0" err="1" smtClean="0">
                <a:solidFill>
                  <a:srgbClr val="C00000"/>
                </a:solidFill>
                <a:effectLst>
                  <a:outerShdw blurRad="38100" dist="38100" dir="2700000" algn="tl">
                    <a:srgbClr val="C0C0C0"/>
                  </a:outerShdw>
                </a:effectLst>
                <a:latin typeface="Times New Roman" pitchFamily="18" charset="0"/>
                <a:cs typeface="Times New Roman" pitchFamily="18" charset="0"/>
              </a:rPr>
              <a:t>pur</a:t>
            </a:r>
            <a:r>
              <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rPr>
              <a:t> Road, Lahore- </a:t>
            </a:r>
            <a:r>
              <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rPr>
              <a:t>Pakistan</a:t>
            </a:r>
          </a:p>
          <a:p>
            <a:pPr>
              <a:defRPr/>
            </a:pPr>
            <a:endPar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endParaRPr>
          </a:p>
          <a:p>
            <a:pPr>
              <a:defRPr/>
            </a:pPr>
            <a:r>
              <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rPr>
              <a:t>A/C                  </a:t>
            </a:r>
            <a:r>
              <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rPr>
              <a:t>0527552511000313</a:t>
            </a:r>
          </a:p>
          <a:p>
            <a:pPr>
              <a:defRPr/>
            </a:pPr>
            <a:endPar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endParaRPr>
          </a:p>
          <a:p>
            <a:pPr>
              <a:defRPr/>
            </a:pPr>
            <a:r>
              <a:rPr lang="en-US" sz="5600" dirty="0" smtClean="0">
                <a:solidFill>
                  <a:srgbClr val="C00000"/>
                </a:solidFill>
                <a:effectLst>
                  <a:outerShdw blurRad="38100" dist="38100" dir="2700000" algn="tl">
                    <a:srgbClr val="C0C0C0"/>
                  </a:outerShdw>
                </a:effectLst>
                <a:latin typeface="Times New Roman" pitchFamily="18" charset="0"/>
                <a:cs typeface="Times New Roman" pitchFamily="18" charset="0"/>
              </a:rPr>
              <a:t>Swift Code:     MUCBPKKA </a:t>
            </a:r>
            <a:endParaRPr lang="en-US" sz="5600" dirty="0" smtClean="0">
              <a:solidFill>
                <a:schemeClr val="bg2"/>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US" sz="5300" dirty="0" smtClean="0">
              <a:solidFill>
                <a:srgbClr val="C00000"/>
              </a:solidFill>
              <a:effectLst>
                <a:outerShdw blurRad="38100" dist="38100" dir="2700000" algn="tl">
                  <a:srgbClr val="C0C0C0"/>
                </a:outerShdw>
              </a:effectLst>
              <a:latin typeface="Times New Roman" pitchFamily="18" charset="0"/>
              <a:ea typeface="+mj-ea"/>
              <a:cs typeface="Times New Roman"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US" sz="2400" b="1" dirty="0" smtClean="0">
              <a:solidFill>
                <a:srgbClr val="C00000"/>
              </a:solidFill>
              <a:effectLst>
                <a:outerShdw blurRad="38100" dist="38100" dir="2700000" algn="tl">
                  <a:srgbClr val="C0C0C0"/>
                </a:outerShdw>
              </a:effectLst>
              <a:latin typeface="Times New Roman" pitchFamily="18" charset="0"/>
              <a:ea typeface="+mj-ea"/>
              <a:cs typeface="Times New Roman"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smtClean="0">
                <a:ln>
                  <a:noFill/>
                </a:ln>
                <a:solidFill>
                  <a:schemeClr val="hlink"/>
                </a:solidFill>
                <a:effectLst>
                  <a:outerShdw blurRad="38100" dist="38100" dir="2700000" algn="tl">
                    <a:srgbClr val="C0C0C0"/>
                  </a:outerShdw>
                </a:effectLst>
                <a:uLnTx/>
                <a:uFillTx/>
                <a:latin typeface="Copperplate Gothic Bold" pitchFamily="34" charset="0"/>
                <a:ea typeface="+mj-ea"/>
                <a:cs typeface="+mj-cs"/>
              </a:rPr>
              <a:t/>
            </a:r>
            <a:br>
              <a:rPr kumimoji="0" lang="en-US" sz="2400" b="1" i="0" u="none" strike="noStrike" kern="1200" cap="none" spc="0" normalizeH="0" baseline="0" noProof="0" dirty="0" smtClean="0">
                <a:ln>
                  <a:noFill/>
                </a:ln>
                <a:solidFill>
                  <a:schemeClr val="hlink"/>
                </a:solidFill>
                <a:effectLst>
                  <a:outerShdw blurRad="38100" dist="38100" dir="2700000" algn="tl">
                    <a:srgbClr val="C0C0C0"/>
                  </a:outerShdw>
                </a:effectLst>
                <a:uLnTx/>
                <a:uFillTx/>
                <a:latin typeface="Copperplate Gothic Bold" pitchFamily="34" charset="0"/>
                <a:ea typeface="+mj-ea"/>
                <a:cs typeface="+mj-cs"/>
              </a:rPr>
            </a:br>
            <a:r>
              <a:rPr kumimoji="0" lang="en-US" sz="1800" b="1" i="0" u="none" strike="noStrike" kern="1200" cap="none" spc="0" normalizeH="0" baseline="0" noProof="0" dirty="0" smtClean="0">
                <a:ln>
                  <a:noFill/>
                </a:ln>
                <a:solidFill>
                  <a:schemeClr val="hlink"/>
                </a:solidFill>
                <a:effectLst>
                  <a:outerShdw blurRad="38100" dist="38100" dir="2700000" algn="tl">
                    <a:srgbClr val="C0C0C0"/>
                  </a:outerShdw>
                </a:effectLst>
                <a:uLnTx/>
                <a:uFillTx/>
                <a:latin typeface="Copperplate Gothic Bold" pitchFamily="34" charset="0"/>
                <a:ea typeface="+mj-ea"/>
                <a:cs typeface="+mj-cs"/>
              </a:rPr>
              <a:t>                                                                 </a:t>
            </a:r>
            <a:br>
              <a:rPr kumimoji="0" lang="en-US" sz="1800" b="1" i="0" u="none" strike="noStrike" kern="1200" cap="none" spc="0" normalizeH="0" baseline="0" noProof="0" dirty="0" smtClean="0">
                <a:ln>
                  <a:noFill/>
                </a:ln>
                <a:solidFill>
                  <a:schemeClr val="hlink"/>
                </a:solidFill>
                <a:effectLst>
                  <a:outerShdw blurRad="38100" dist="38100" dir="2700000" algn="tl">
                    <a:srgbClr val="C0C0C0"/>
                  </a:outerShdw>
                </a:effectLst>
                <a:uLnTx/>
                <a:uFillTx/>
                <a:latin typeface="Copperplate Gothic Bold" pitchFamily="34" charset="0"/>
                <a:ea typeface="+mj-ea"/>
                <a:cs typeface="+mj-cs"/>
              </a:rPr>
            </a:br>
            <a:r>
              <a:rPr kumimoji="0" lang="en-US" sz="1800" b="1" i="0" u="none" strike="noStrike" kern="1200" cap="none" spc="0" normalizeH="0" baseline="0" noProof="0" dirty="0" smtClean="0">
                <a:ln>
                  <a:noFill/>
                </a:ln>
                <a:solidFill>
                  <a:schemeClr val="bg2"/>
                </a:solidFill>
                <a:effectLst>
                  <a:outerShdw blurRad="38100" dist="38100" dir="2700000" algn="tl">
                    <a:srgbClr val="C0C0C0"/>
                  </a:outerShdw>
                </a:effectLst>
                <a:uLnTx/>
                <a:uFillTx/>
                <a:latin typeface="+mj-lt"/>
                <a:ea typeface="+mj-ea"/>
                <a:cs typeface="+mj-cs"/>
              </a:rPr>
              <a:t>  </a:t>
            </a:r>
            <a:endParaRPr kumimoji="0" lang="en-US" sz="18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667000"/>
            <a:ext cx="2819400" cy="792162"/>
          </a:xfrm>
        </p:spPr>
        <p:txBody>
          <a:bodyPr>
            <a:normAutofit/>
          </a:bodyPr>
          <a:lstStyle/>
          <a:p>
            <a:r>
              <a:rPr lang="en-US" sz="2200" dirty="0" smtClean="0">
                <a:latin typeface="Times New Roman" pitchFamily="18" charset="0"/>
                <a:cs typeface="Times New Roman" pitchFamily="18" charset="0"/>
              </a:rPr>
              <a:t>Pastor Samuel </a:t>
            </a:r>
            <a:r>
              <a:rPr lang="en-US" sz="2200" dirty="0" err="1" smtClean="0">
                <a:latin typeface="Times New Roman" pitchFamily="18" charset="0"/>
                <a:cs typeface="Times New Roman" pitchFamily="18" charset="0"/>
              </a:rPr>
              <a:t>Sadiq</a:t>
            </a: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r>
              <a:rPr lang="en-US" sz="1800" b="0" dirty="0" smtClean="0">
                <a:latin typeface="Times New Roman" pitchFamily="18" charset="0"/>
                <a:cs typeface="Times New Roman" pitchFamily="18" charset="0"/>
              </a:rPr>
              <a:t>Founder &amp; Chairman </a:t>
            </a:r>
            <a:endParaRPr lang="en-US" sz="1800" b="0" dirty="0">
              <a:latin typeface="Times New Roman" pitchFamily="18" charset="0"/>
              <a:cs typeface="Times New Roman" pitchFamily="18" charset="0"/>
            </a:endParaRPr>
          </a:p>
        </p:txBody>
      </p:sp>
      <p:pic>
        <p:nvPicPr>
          <p:cNvPr id="4" name="Picture 7" descr="C:\Users\dell\Desktop\20171202_203511-1.jpg"/>
          <p:cNvPicPr>
            <a:picLocks noChangeAspect="1" noChangeArrowheads="1"/>
          </p:cNvPicPr>
          <p:nvPr/>
        </p:nvPicPr>
        <p:blipFill>
          <a:blip r:embed="rId2"/>
          <a:srcRect/>
          <a:stretch>
            <a:fillRect/>
          </a:stretch>
        </p:blipFill>
        <p:spPr bwMode="auto">
          <a:xfrm>
            <a:off x="152400" y="228600"/>
            <a:ext cx="2209800" cy="2438400"/>
          </a:xfrm>
          <a:prstGeom prst="rect">
            <a:avLst/>
          </a:prstGeom>
          <a:noFill/>
          <a:ln w="9525">
            <a:noFill/>
            <a:miter lim="800000"/>
            <a:headEnd/>
            <a:tailEnd/>
          </a:ln>
        </p:spPr>
      </p:pic>
      <p:pic>
        <p:nvPicPr>
          <p:cNvPr id="14338" name="Picture 2"/>
          <p:cNvPicPr>
            <a:picLocks noChangeAspect="1" noChangeArrowheads="1"/>
          </p:cNvPicPr>
          <p:nvPr/>
        </p:nvPicPr>
        <p:blipFill>
          <a:blip r:embed="rId3"/>
          <a:srcRect/>
          <a:stretch>
            <a:fillRect/>
          </a:stretch>
        </p:blipFill>
        <p:spPr bwMode="auto">
          <a:xfrm>
            <a:off x="2362200" y="228600"/>
            <a:ext cx="3886200" cy="2438400"/>
          </a:xfrm>
          <a:prstGeom prst="rect">
            <a:avLst/>
          </a:prstGeom>
          <a:noFill/>
          <a:ln w="9525">
            <a:noFill/>
            <a:miter lim="800000"/>
            <a:headEnd/>
            <a:tailEnd/>
          </a:ln>
          <a:effectLst/>
        </p:spPr>
      </p:pic>
      <p:sp>
        <p:nvSpPr>
          <p:cNvPr id="5" name="Title 2"/>
          <p:cNvSpPr txBox="1">
            <a:spLocks/>
          </p:cNvSpPr>
          <p:nvPr/>
        </p:nvSpPr>
        <p:spPr>
          <a:xfrm>
            <a:off x="3657600" y="2667000"/>
            <a:ext cx="1447800" cy="381000"/>
          </a:xfrm>
          <a:prstGeom prst="rect">
            <a:avLst/>
          </a:prstGeom>
        </p:spPr>
        <p:txBody>
          <a:bodyPr vert="horz" rtlCol="0" anchor="ctr">
            <a:normAutofit fontScale="975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smtClean="0">
                <a:solidFill>
                  <a:schemeClr val="tx2"/>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Family Photo</a:t>
            </a:r>
            <a:endParaRPr kumimoji="0" lang="en-US" sz="1800" b="0"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pic>
        <p:nvPicPr>
          <p:cNvPr id="14341" name="Picture 5"/>
          <p:cNvPicPr>
            <a:picLocks noChangeAspect="1" noChangeArrowheads="1"/>
          </p:cNvPicPr>
          <p:nvPr/>
        </p:nvPicPr>
        <p:blipFill>
          <a:blip r:embed="rId4"/>
          <a:srcRect/>
          <a:stretch>
            <a:fillRect/>
          </a:stretch>
        </p:blipFill>
        <p:spPr bwMode="auto">
          <a:xfrm>
            <a:off x="0" y="3505200"/>
            <a:ext cx="3331148" cy="2222500"/>
          </a:xfrm>
          <a:prstGeom prst="rect">
            <a:avLst/>
          </a:prstGeom>
          <a:noFill/>
          <a:ln w="9525">
            <a:noFill/>
            <a:miter lim="800000"/>
            <a:headEnd/>
            <a:tailEnd/>
          </a:ln>
          <a:effectLst/>
        </p:spPr>
      </p:pic>
      <p:pic>
        <p:nvPicPr>
          <p:cNvPr id="14342" name="Picture 6"/>
          <p:cNvPicPr>
            <a:picLocks noChangeAspect="1" noChangeArrowheads="1"/>
          </p:cNvPicPr>
          <p:nvPr/>
        </p:nvPicPr>
        <p:blipFill>
          <a:blip r:embed="rId5"/>
          <a:srcRect/>
          <a:stretch>
            <a:fillRect/>
          </a:stretch>
        </p:blipFill>
        <p:spPr bwMode="auto">
          <a:xfrm>
            <a:off x="6019800" y="3505200"/>
            <a:ext cx="2946400" cy="2270601"/>
          </a:xfrm>
          <a:prstGeom prst="rect">
            <a:avLst/>
          </a:prstGeom>
          <a:noFill/>
          <a:ln w="9525">
            <a:noFill/>
            <a:miter lim="800000"/>
            <a:headEnd/>
            <a:tailEnd/>
          </a:ln>
          <a:effectLst/>
        </p:spPr>
      </p:pic>
      <p:sp>
        <p:nvSpPr>
          <p:cNvPr id="10" name="Title 2"/>
          <p:cNvSpPr txBox="1">
            <a:spLocks/>
          </p:cNvSpPr>
          <p:nvPr/>
        </p:nvSpPr>
        <p:spPr>
          <a:xfrm>
            <a:off x="0" y="5791200"/>
            <a:ext cx="9144000" cy="1066800"/>
          </a:xfrm>
          <a:prstGeom prst="rect">
            <a:avLst/>
          </a:prstGeom>
        </p:spPr>
        <p:txBody>
          <a:bodyPr vert="horz" rtlCol="0" anchor="ctr">
            <a:normAutofit fontScale="975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endParaRPr kumimoji="0" lang="en-US" sz="1800" b="0"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
        <p:nvSpPr>
          <p:cNvPr id="11" name="Title 2"/>
          <p:cNvSpPr txBox="1">
            <a:spLocks/>
          </p:cNvSpPr>
          <p:nvPr/>
        </p:nvSpPr>
        <p:spPr>
          <a:xfrm>
            <a:off x="2590800" y="5791200"/>
            <a:ext cx="6553200" cy="1066800"/>
          </a:xfrm>
          <a:prstGeom prst="rect">
            <a:avLst/>
          </a:prstGeom>
        </p:spPr>
        <p:txBody>
          <a:bodyPr vert="horz" rtlCol="0" anchor="ctr">
            <a:normAutofit fontScale="9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Pastor Samuel </a:t>
            </a:r>
            <a:r>
              <a:rPr kumimoji="0" lang="en-US" sz="1800" b="0" i="0" u="none" strike="noStrike" kern="1200" cap="none" spc="0" normalizeH="0" baseline="0" noProof="0" dirty="0" err="1"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Sadiq</a:t>
            </a:r>
            <a:r>
              <a:rPr kumimoji="0" lang="en-US" sz="1800" b="0"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is ministering at village </a:t>
            </a:r>
            <a:r>
              <a:rPr kumimoji="0" lang="en-US" sz="1800" b="0" i="0" u="none" strike="noStrike" kern="1200" cap="none" spc="0" normalizeH="0" baseline="0" noProof="0" dirty="0" err="1" smtClean="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Mustifabad</a:t>
            </a:r>
            <a:r>
              <a:rPr kumimoji="0" lang="en-US" sz="1800" b="0" i="0" u="none" strike="noStrike" kern="1200" cap="none" spc="0" normalizeH="0" noProof="0" dirty="0" smtClean="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district </a:t>
            </a:r>
            <a:r>
              <a:rPr kumimoji="0" lang="en-US" sz="1800" b="0" i="0" u="none" strike="noStrike" kern="1200" cap="none" spc="0" normalizeH="0" noProof="0" dirty="0" err="1" smtClean="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Kasur</a:t>
            </a:r>
            <a:r>
              <a:rPr kumimoji="0" lang="en-US" sz="1800" b="0" i="0" u="none" strike="noStrike" kern="1200" cap="none" spc="0" normalizeH="0" noProof="0" dirty="0" smtClean="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1800" b="0" i="0" u="none" strike="noStrike" kern="1200" cap="none" spc="0" normalizeH="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as Senior pastor since 2004 with 45 families. The church building is under</a:t>
            </a:r>
          </a:p>
          <a:p>
            <a:pPr marL="0" marR="0" lvl="0" indent="0" algn="l" defTabSz="914400" rtl="0" eaLnBrk="1" fontAlgn="auto" latinLnBrk="0" hangingPunct="1">
              <a:lnSpc>
                <a:spcPct val="100000"/>
              </a:lnSpc>
              <a:spcBef>
                <a:spcPct val="0"/>
              </a:spcBef>
              <a:spcAft>
                <a:spcPts val="0"/>
              </a:spcAft>
              <a:buClrTx/>
              <a:buSzTx/>
              <a:buFontTx/>
              <a:buNone/>
              <a:tabLst/>
              <a:defRPr/>
            </a:pPr>
            <a:r>
              <a:rPr lang="en-US" dirty="0" smtClean="0">
                <a:solidFill>
                  <a:schemeClr val="tx2"/>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                 construction and praying for completion. </a:t>
            </a:r>
            <a:r>
              <a:rPr kumimoji="0" lang="en-US" sz="1800" b="0" i="0" u="none" strike="noStrike" kern="1200" cap="none" spc="0" normalizeH="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1800" b="0"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endParaRPr kumimoji="0" lang="en-US" sz="1800" b="0"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pic>
        <p:nvPicPr>
          <p:cNvPr id="14344" name="Picture 8"/>
          <p:cNvPicPr>
            <a:picLocks noChangeAspect="1" noChangeArrowheads="1"/>
          </p:cNvPicPr>
          <p:nvPr/>
        </p:nvPicPr>
        <p:blipFill>
          <a:blip r:embed="rId6"/>
          <a:srcRect/>
          <a:stretch>
            <a:fillRect/>
          </a:stretch>
        </p:blipFill>
        <p:spPr bwMode="auto">
          <a:xfrm>
            <a:off x="6248400" y="228600"/>
            <a:ext cx="2895600" cy="2454275"/>
          </a:xfrm>
          <a:prstGeom prst="rect">
            <a:avLst/>
          </a:prstGeom>
          <a:noFill/>
          <a:ln w="9525">
            <a:noFill/>
            <a:miter lim="800000"/>
            <a:headEnd/>
            <a:tailEnd/>
          </a:ln>
          <a:effectLst/>
        </p:spPr>
      </p:pic>
      <p:pic>
        <p:nvPicPr>
          <p:cNvPr id="20482" name="Picture 2"/>
          <p:cNvPicPr>
            <a:picLocks noChangeAspect="1" noChangeArrowheads="1"/>
          </p:cNvPicPr>
          <p:nvPr/>
        </p:nvPicPr>
        <p:blipFill>
          <a:blip r:embed="rId7"/>
          <a:srcRect/>
          <a:stretch>
            <a:fillRect/>
          </a:stretch>
        </p:blipFill>
        <p:spPr bwMode="auto">
          <a:xfrm>
            <a:off x="3352800" y="3505200"/>
            <a:ext cx="2870200" cy="22197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p:cNvSpPr>
            <a:spLocks noGrp="1"/>
          </p:cNvSpPr>
          <p:nvPr>
            <p:ph type="title"/>
          </p:nvPr>
        </p:nvSpPr>
        <p:spPr>
          <a:xfrm>
            <a:off x="0" y="2971800"/>
            <a:ext cx="2438400" cy="609600"/>
          </a:xfrm>
        </p:spPr>
        <p:txBody>
          <a:bodyPr>
            <a:normAutofit fontScale="90000"/>
          </a:bodyPr>
          <a:lstStyle/>
          <a:p>
            <a:r>
              <a:rPr lang="en-US" sz="1800" b="0" dirty="0" smtClean="0"/>
              <a:t>Pastor Sunil Samuel  Bachelor)</a:t>
            </a:r>
            <a:endParaRPr lang="en-US" sz="1800" b="0" dirty="0"/>
          </a:p>
        </p:txBody>
      </p:sp>
      <p:pic>
        <p:nvPicPr>
          <p:cNvPr id="16386" name="Picture 2"/>
          <p:cNvPicPr>
            <a:picLocks noChangeAspect="1" noChangeArrowheads="1"/>
          </p:cNvPicPr>
          <p:nvPr/>
        </p:nvPicPr>
        <p:blipFill>
          <a:blip r:embed="rId2"/>
          <a:srcRect/>
          <a:stretch>
            <a:fillRect/>
          </a:stretch>
        </p:blipFill>
        <p:spPr bwMode="auto">
          <a:xfrm>
            <a:off x="2438400" y="152400"/>
            <a:ext cx="3479800" cy="2473722"/>
          </a:xfrm>
          <a:prstGeom prst="rect">
            <a:avLst/>
          </a:prstGeom>
          <a:noFill/>
          <a:ln w="9525">
            <a:noFill/>
            <a:miter lim="800000"/>
            <a:headEnd/>
            <a:tailEnd/>
          </a:ln>
          <a:effectLst/>
        </p:spPr>
      </p:pic>
      <p:pic>
        <p:nvPicPr>
          <p:cNvPr id="7" name="Picture 3"/>
          <p:cNvPicPr>
            <a:picLocks noChangeAspect="1" noChangeArrowheads="1"/>
          </p:cNvPicPr>
          <p:nvPr/>
        </p:nvPicPr>
        <p:blipFill>
          <a:blip r:embed="rId3"/>
          <a:srcRect/>
          <a:stretch>
            <a:fillRect/>
          </a:stretch>
        </p:blipFill>
        <p:spPr bwMode="auto">
          <a:xfrm>
            <a:off x="5943600" y="152400"/>
            <a:ext cx="2946400" cy="2438400"/>
          </a:xfrm>
          <a:prstGeom prst="rect">
            <a:avLst/>
          </a:prstGeom>
          <a:noFill/>
          <a:ln w="9525">
            <a:noFill/>
            <a:miter lim="800000"/>
            <a:headEnd/>
            <a:tailEnd/>
          </a:ln>
          <a:effectLst/>
        </p:spPr>
      </p:pic>
      <p:pic>
        <p:nvPicPr>
          <p:cNvPr id="16388" name="Picture 4"/>
          <p:cNvPicPr>
            <a:picLocks noChangeAspect="1" noChangeArrowheads="1"/>
          </p:cNvPicPr>
          <p:nvPr/>
        </p:nvPicPr>
        <p:blipFill>
          <a:blip r:embed="rId4" cstate="print"/>
          <a:srcRect/>
          <a:stretch>
            <a:fillRect/>
          </a:stretch>
        </p:blipFill>
        <p:spPr bwMode="auto">
          <a:xfrm>
            <a:off x="6096000" y="2590800"/>
            <a:ext cx="2895600" cy="1997075"/>
          </a:xfrm>
          <a:prstGeom prst="rect">
            <a:avLst/>
          </a:prstGeom>
          <a:noFill/>
          <a:ln w="9525">
            <a:noFill/>
            <a:miter lim="800000"/>
            <a:headEnd/>
            <a:tailEnd/>
          </a:ln>
          <a:effectLst/>
        </p:spPr>
      </p:pic>
      <p:pic>
        <p:nvPicPr>
          <p:cNvPr id="16390" name="Picture 6"/>
          <p:cNvPicPr>
            <a:picLocks noChangeAspect="1" noChangeArrowheads="1"/>
          </p:cNvPicPr>
          <p:nvPr/>
        </p:nvPicPr>
        <p:blipFill>
          <a:blip r:embed="rId5" cstate="print"/>
          <a:srcRect/>
          <a:stretch>
            <a:fillRect/>
          </a:stretch>
        </p:blipFill>
        <p:spPr bwMode="auto">
          <a:xfrm>
            <a:off x="2362200" y="2590800"/>
            <a:ext cx="3856038" cy="2073275"/>
          </a:xfrm>
          <a:prstGeom prst="rect">
            <a:avLst/>
          </a:prstGeom>
          <a:noFill/>
          <a:ln w="9525">
            <a:noFill/>
            <a:miter lim="800000"/>
            <a:headEnd/>
            <a:tailEnd/>
          </a:ln>
          <a:effectLst/>
        </p:spPr>
      </p:pic>
      <p:sp>
        <p:nvSpPr>
          <p:cNvPr id="14" name="Content Placeholder 1"/>
          <p:cNvSpPr txBox="1">
            <a:spLocks/>
          </p:cNvSpPr>
          <p:nvPr/>
        </p:nvSpPr>
        <p:spPr>
          <a:xfrm>
            <a:off x="533400" y="4800600"/>
            <a:ext cx="8382000" cy="14478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Pastor Sunil Samuel serving at LEOM as National Director since 2010 and ministering </a:t>
            </a:r>
            <a:r>
              <a:rPr kumimoji="0" lang="en-US" sz="18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at </a:t>
            </a:r>
            <a:r>
              <a:rPr kumimoji="0" lang="en-US" sz="1800" b="1" i="0" u="none" strike="noStrike" kern="1200" cap="none" spc="0" normalizeH="0" baseline="0" noProof="0" dirty="0" err="1"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Hurbanspura</a:t>
            </a:r>
            <a:r>
              <a:rPr kumimoji="0" lang="en-US" sz="18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district Lahore </a:t>
            </a:r>
            <a:r>
              <a:rPr kumimoji="0" lang="en-US" sz="1800" b="0"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and there are 25 families worshiping the God in </a:t>
            </a:r>
            <a:r>
              <a:rPr kumimoji="0" lang="en-US" sz="1800" b="0"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a rented Building</a:t>
            </a:r>
            <a:r>
              <a:rPr kumimoji="0" lang="en-US" sz="1800" b="0"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a:t>
            </a:r>
            <a:endParaRPr kumimoji="0" lang="en-US" sz="1800" b="0"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pic>
        <p:nvPicPr>
          <p:cNvPr id="16392" name="Picture 8" descr="C:\Users\dell\Desktop\IMG-20180809-WA0023.jpg"/>
          <p:cNvPicPr>
            <a:picLocks noChangeAspect="1" noChangeArrowheads="1"/>
          </p:cNvPicPr>
          <p:nvPr/>
        </p:nvPicPr>
        <p:blipFill>
          <a:blip r:embed="rId6"/>
          <a:srcRect/>
          <a:stretch>
            <a:fillRect/>
          </a:stretch>
        </p:blipFill>
        <p:spPr bwMode="auto">
          <a:xfrm>
            <a:off x="0" y="0"/>
            <a:ext cx="2438400" cy="28956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C:\Users\dell\Desktop\13254385_1050156568386713_7005960931010880654_n.jpg"/>
          <p:cNvPicPr>
            <a:picLocks noChangeAspect="1" noChangeArrowheads="1"/>
          </p:cNvPicPr>
          <p:nvPr/>
        </p:nvPicPr>
        <p:blipFill>
          <a:blip r:embed="rId2"/>
          <a:srcRect/>
          <a:stretch>
            <a:fillRect/>
          </a:stretch>
        </p:blipFill>
        <p:spPr bwMode="auto">
          <a:xfrm>
            <a:off x="533400" y="304800"/>
            <a:ext cx="2361028" cy="3276600"/>
          </a:xfrm>
          <a:prstGeom prst="rect">
            <a:avLst/>
          </a:prstGeom>
          <a:noFill/>
        </p:spPr>
      </p:pic>
      <p:sp>
        <p:nvSpPr>
          <p:cNvPr id="6" name="Content Placeholder 5"/>
          <p:cNvSpPr>
            <a:spLocks noGrp="1"/>
          </p:cNvSpPr>
          <p:nvPr>
            <p:ph idx="1"/>
          </p:nvPr>
        </p:nvSpPr>
        <p:spPr>
          <a:xfrm>
            <a:off x="3733800" y="3657600"/>
            <a:ext cx="2057400" cy="304800"/>
          </a:xfrm>
        </p:spPr>
        <p:txBody>
          <a:bodyPr>
            <a:normAutofit fontScale="85000" lnSpcReduction="20000"/>
          </a:bodyPr>
          <a:lstStyle/>
          <a:p>
            <a:r>
              <a:rPr lang="en-US" sz="2000" dirty="0" smtClean="0"/>
              <a:t>Family photo  </a:t>
            </a:r>
            <a:endParaRPr lang="en-US" sz="2000" dirty="0"/>
          </a:p>
        </p:txBody>
      </p:sp>
      <p:pic>
        <p:nvPicPr>
          <p:cNvPr id="17412" name="Picture 4"/>
          <p:cNvPicPr>
            <a:picLocks noChangeAspect="1" noChangeArrowheads="1"/>
          </p:cNvPicPr>
          <p:nvPr/>
        </p:nvPicPr>
        <p:blipFill>
          <a:blip r:embed="rId3"/>
          <a:srcRect/>
          <a:stretch>
            <a:fillRect/>
          </a:stretch>
        </p:blipFill>
        <p:spPr bwMode="auto">
          <a:xfrm>
            <a:off x="3200400" y="228600"/>
            <a:ext cx="2971800" cy="3429000"/>
          </a:xfrm>
          <a:prstGeom prst="rect">
            <a:avLst/>
          </a:prstGeom>
          <a:noFill/>
          <a:ln w="9525">
            <a:noFill/>
            <a:miter lim="800000"/>
            <a:headEnd/>
            <a:tailEnd/>
          </a:ln>
          <a:effectLst/>
        </p:spPr>
      </p:pic>
      <p:sp>
        <p:nvSpPr>
          <p:cNvPr id="8" name="Content Placeholder 5"/>
          <p:cNvSpPr txBox="1">
            <a:spLocks/>
          </p:cNvSpPr>
          <p:nvPr/>
        </p:nvSpPr>
        <p:spPr>
          <a:xfrm>
            <a:off x="685800" y="5486400"/>
            <a:ext cx="8305800" cy="762000"/>
          </a:xfrm>
          <a:prstGeom prst="rect">
            <a:avLst/>
          </a:prstGeom>
        </p:spPr>
        <p:txBody>
          <a:bodyPr vert="horz">
            <a:normAutofit fontScale="85000" lnSpcReduction="20000"/>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Yaqoob Francis</a:t>
            </a:r>
            <a:r>
              <a:rPr kumimoji="0" lang="en-US" sz="2000" b="0" i="0" u="none" strike="noStrike" kern="1200" cap="none" spc="0" normalizeH="0" noProof="0" dirty="0" smtClean="0">
                <a:ln>
                  <a:noFill/>
                </a:ln>
                <a:solidFill>
                  <a:schemeClr val="tx1"/>
                </a:solidFill>
                <a:effectLst/>
                <a:uLnTx/>
                <a:uFillTx/>
                <a:latin typeface="+mn-lt"/>
                <a:ea typeface="+mn-ea"/>
                <a:cs typeface="+mn-cs"/>
              </a:rPr>
              <a:t> serving </a:t>
            </a:r>
            <a:r>
              <a:rPr lang="en-US" sz="2000" dirty="0" smtClean="0"/>
              <a:t>full time in ministry since 2015 at </a:t>
            </a:r>
            <a:r>
              <a:rPr lang="en-US" sz="2000" dirty="0" smtClean="0">
                <a:solidFill>
                  <a:srgbClr val="FF0000"/>
                </a:solidFill>
              </a:rPr>
              <a:t>village “Sardar Town” , Rawind Road district Lahore</a:t>
            </a:r>
            <a:r>
              <a:rPr lang="en-US" sz="2000" dirty="0" smtClean="0"/>
              <a:t> . There are 30 families and worship the God in a house. There is no  church building. </a:t>
            </a:r>
            <a:r>
              <a:rPr kumimoji="0" lang="en-US" sz="2000" b="0" i="0" u="none" strike="noStrike" kern="1200" cap="none" spc="0" normalizeH="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Content Placeholder 5"/>
          <p:cNvSpPr txBox="1">
            <a:spLocks/>
          </p:cNvSpPr>
          <p:nvPr/>
        </p:nvSpPr>
        <p:spPr>
          <a:xfrm>
            <a:off x="0" y="3581400"/>
            <a:ext cx="3429000" cy="457199"/>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Pastor Yaqoob Francis </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66800" y="5867400"/>
            <a:ext cx="8077200" cy="990600"/>
          </a:xfrm>
        </p:spPr>
        <p:txBody>
          <a:bodyPr>
            <a:normAutofit/>
          </a:bodyPr>
          <a:lstStyle/>
          <a:p>
            <a:r>
              <a:rPr lang="en-US" sz="1800" b="0" dirty="0" smtClean="0"/>
              <a:t> Pastor </a:t>
            </a:r>
            <a:r>
              <a:rPr lang="en-US" sz="1800" b="0" dirty="0" err="1" smtClean="0"/>
              <a:t>Amjad</a:t>
            </a:r>
            <a:r>
              <a:rPr lang="en-US" sz="1800" b="0" dirty="0" smtClean="0"/>
              <a:t> Anwar is serving </a:t>
            </a:r>
            <a:r>
              <a:rPr lang="en-US" sz="1800" b="0" dirty="0" smtClean="0">
                <a:solidFill>
                  <a:srgbClr val="FF0000"/>
                </a:solidFill>
              </a:rPr>
              <a:t>at village </a:t>
            </a:r>
            <a:r>
              <a:rPr lang="en-US" sz="1800" b="0" dirty="0" err="1" smtClean="0">
                <a:solidFill>
                  <a:srgbClr val="FF0000"/>
                </a:solidFill>
              </a:rPr>
              <a:t>Gohawa</a:t>
            </a:r>
            <a:r>
              <a:rPr lang="en-US" sz="1800" b="0" dirty="0" smtClean="0">
                <a:solidFill>
                  <a:srgbClr val="FF0000"/>
                </a:solidFill>
              </a:rPr>
              <a:t>, district Lahore </a:t>
            </a:r>
            <a:r>
              <a:rPr lang="en-US" sz="1800" b="0" dirty="0" smtClean="0"/>
              <a:t>since 2010  with 23 families in a rented building. We are praying for the church building.          </a:t>
            </a:r>
            <a:endParaRPr lang="en-US" sz="1800" b="0" dirty="0"/>
          </a:p>
        </p:txBody>
      </p:sp>
      <p:pic>
        <p:nvPicPr>
          <p:cNvPr id="18434" name="Picture 2"/>
          <p:cNvPicPr>
            <a:picLocks noChangeAspect="1" noChangeArrowheads="1"/>
          </p:cNvPicPr>
          <p:nvPr/>
        </p:nvPicPr>
        <p:blipFill>
          <a:blip r:embed="rId2"/>
          <a:srcRect/>
          <a:stretch>
            <a:fillRect/>
          </a:stretch>
        </p:blipFill>
        <p:spPr bwMode="auto">
          <a:xfrm>
            <a:off x="0" y="0"/>
            <a:ext cx="2743200" cy="3124200"/>
          </a:xfrm>
          <a:prstGeom prst="rect">
            <a:avLst/>
          </a:prstGeom>
          <a:noFill/>
          <a:ln w="9525">
            <a:noFill/>
            <a:miter lim="800000"/>
            <a:headEnd/>
            <a:tailEnd/>
          </a:ln>
          <a:effectLst/>
        </p:spPr>
      </p:pic>
      <p:pic>
        <p:nvPicPr>
          <p:cNvPr id="18436" name="Picture 4"/>
          <p:cNvPicPr>
            <a:picLocks noChangeAspect="1" noChangeArrowheads="1"/>
          </p:cNvPicPr>
          <p:nvPr/>
        </p:nvPicPr>
        <p:blipFill>
          <a:blip r:embed="rId3"/>
          <a:srcRect/>
          <a:stretch>
            <a:fillRect/>
          </a:stretch>
        </p:blipFill>
        <p:spPr bwMode="auto">
          <a:xfrm>
            <a:off x="2743200" y="1"/>
            <a:ext cx="3276600" cy="3124199"/>
          </a:xfrm>
          <a:prstGeom prst="rect">
            <a:avLst/>
          </a:prstGeom>
          <a:noFill/>
          <a:ln w="9525">
            <a:noFill/>
            <a:miter lim="800000"/>
            <a:headEnd/>
            <a:tailEnd/>
          </a:ln>
          <a:effectLst/>
        </p:spPr>
      </p:pic>
      <p:sp>
        <p:nvSpPr>
          <p:cNvPr id="8" name="Title 2"/>
          <p:cNvSpPr txBox="1">
            <a:spLocks/>
          </p:cNvSpPr>
          <p:nvPr/>
        </p:nvSpPr>
        <p:spPr>
          <a:xfrm>
            <a:off x="1752600" y="3124200"/>
            <a:ext cx="4572000" cy="609600"/>
          </a:xfrm>
          <a:prstGeom prst="rect">
            <a:avLst/>
          </a:prstGeom>
        </p:spPr>
        <p:txBody>
          <a:bodyPr vert="horz" rtlCol="0" anchor="ctr">
            <a:normAutofit fontScale="925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t>
            </a:r>
            <a:r>
              <a:rPr kumimoji="0" lang="en-US" sz="20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Pastor </a:t>
            </a:r>
            <a:r>
              <a:rPr kumimoji="0" lang="en-US" sz="2000" b="1" i="0" u="none" strike="noStrike" kern="1200" cap="none" spc="0" normalizeH="0" baseline="0" noProof="0" dirty="0" err="1"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Amjad</a:t>
            </a:r>
            <a:r>
              <a:rPr kumimoji="0" lang="en-US" sz="20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Anwar  &amp; family</a:t>
            </a:r>
            <a:endParaRPr kumimoji="0" lang="en-US" sz="2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mj-lt"/>
              <a:ea typeface="+mj-ea"/>
              <a:cs typeface="+mj-cs"/>
            </a:endParaRPr>
          </a:p>
        </p:txBody>
      </p:sp>
      <p:pic>
        <p:nvPicPr>
          <p:cNvPr id="18437" name="Picture 5"/>
          <p:cNvPicPr>
            <a:picLocks noChangeAspect="1" noChangeArrowheads="1"/>
          </p:cNvPicPr>
          <p:nvPr/>
        </p:nvPicPr>
        <p:blipFill>
          <a:blip r:embed="rId4"/>
          <a:srcRect/>
          <a:stretch>
            <a:fillRect/>
          </a:stretch>
        </p:blipFill>
        <p:spPr bwMode="auto">
          <a:xfrm>
            <a:off x="6019800" y="0"/>
            <a:ext cx="3124200" cy="3162300"/>
          </a:xfrm>
          <a:prstGeom prst="rect">
            <a:avLst/>
          </a:prstGeom>
          <a:noFill/>
          <a:ln w="9525">
            <a:noFill/>
            <a:miter lim="800000"/>
            <a:headEnd/>
            <a:tailEnd/>
          </a:ln>
          <a:effectLst/>
        </p:spPr>
      </p:pic>
      <p:pic>
        <p:nvPicPr>
          <p:cNvPr id="18435" name="Picture 3"/>
          <p:cNvPicPr>
            <a:picLocks noChangeAspect="1" noChangeArrowheads="1"/>
          </p:cNvPicPr>
          <p:nvPr/>
        </p:nvPicPr>
        <p:blipFill>
          <a:blip r:embed="rId5"/>
          <a:srcRect/>
          <a:stretch>
            <a:fillRect/>
          </a:stretch>
        </p:blipFill>
        <p:spPr bwMode="auto">
          <a:xfrm>
            <a:off x="1676400" y="3581400"/>
            <a:ext cx="4648200" cy="2301875"/>
          </a:xfrm>
          <a:prstGeom prst="rect">
            <a:avLst/>
          </a:prstGeom>
          <a:noFill/>
          <a:ln w="9525">
            <a:noFill/>
            <a:miter lim="800000"/>
            <a:headEnd/>
            <a:tailEnd/>
          </a:ln>
          <a:effectLst/>
        </p:spPr>
      </p:pic>
      <p:pic>
        <p:nvPicPr>
          <p:cNvPr id="4" name="Picture 4"/>
          <p:cNvPicPr>
            <a:picLocks noChangeAspect="1" noChangeArrowheads="1"/>
          </p:cNvPicPr>
          <p:nvPr/>
        </p:nvPicPr>
        <p:blipFill>
          <a:blip r:embed="rId6"/>
          <a:srcRect/>
          <a:stretch>
            <a:fillRect/>
          </a:stretch>
        </p:blipFill>
        <p:spPr bwMode="auto">
          <a:xfrm>
            <a:off x="0" y="3657600"/>
            <a:ext cx="1636713" cy="2179638"/>
          </a:xfrm>
          <a:prstGeom prst="rect">
            <a:avLst/>
          </a:prstGeom>
          <a:noFill/>
          <a:ln w="9525">
            <a:noFill/>
            <a:miter lim="800000"/>
            <a:headEnd/>
            <a:tailEnd/>
          </a:ln>
          <a:effectLst/>
        </p:spPr>
      </p:pic>
      <p:pic>
        <p:nvPicPr>
          <p:cNvPr id="5" name="Picture 5"/>
          <p:cNvPicPr>
            <a:picLocks noChangeAspect="1" noChangeArrowheads="1"/>
          </p:cNvPicPr>
          <p:nvPr/>
        </p:nvPicPr>
        <p:blipFill>
          <a:blip r:embed="rId7"/>
          <a:srcRect/>
          <a:stretch>
            <a:fillRect/>
          </a:stretch>
        </p:blipFill>
        <p:spPr bwMode="auto">
          <a:xfrm>
            <a:off x="6324600" y="3505200"/>
            <a:ext cx="2819400" cy="2362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2667000"/>
            <a:ext cx="4419600" cy="457200"/>
          </a:xfrm>
        </p:spPr>
        <p:txBody>
          <a:bodyPr>
            <a:normAutofit fontScale="90000"/>
          </a:bodyPr>
          <a:lstStyle/>
          <a:p>
            <a:r>
              <a:rPr lang="en-US" sz="1800" dirty="0" smtClean="0"/>
              <a:t>Pastor </a:t>
            </a:r>
            <a:r>
              <a:rPr lang="en-US" sz="1800" dirty="0" err="1" smtClean="0"/>
              <a:t>Parvaiz</a:t>
            </a:r>
            <a:r>
              <a:rPr lang="en-US" sz="1800" dirty="0" smtClean="0"/>
              <a:t> </a:t>
            </a:r>
            <a:r>
              <a:rPr lang="en-US" sz="1800" dirty="0" err="1" smtClean="0"/>
              <a:t>Ashiq</a:t>
            </a:r>
            <a:r>
              <a:rPr lang="en-US" sz="1800" dirty="0" smtClean="0"/>
              <a:t> &amp; Family </a:t>
            </a:r>
            <a:br>
              <a:rPr lang="en-US" sz="1800" dirty="0" smtClean="0"/>
            </a:br>
            <a:r>
              <a:rPr lang="en-US" sz="1800" dirty="0" smtClean="0"/>
              <a:t>           </a:t>
            </a:r>
            <a:endParaRPr lang="en-US" sz="1800" dirty="0"/>
          </a:p>
        </p:txBody>
      </p:sp>
      <p:pic>
        <p:nvPicPr>
          <p:cNvPr id="19458" name="Picture 2"/>
          <p:cNvPicPr>
            <a:picLocks noChangeAspect="1" noChangeArrowheads="1"/>
          </p:cNvPicPr>
          <p:nvPr/>
        </p:nvPicPr>
        <p:blipFill>
          <a:blip r:embed="rId3"/>
          <a:srcRect/>
          <a:stretch>
            <a:fillRect/>
          </a:stretch>
        </p:blipFill>
        <p:spPr bwMode="auto">
          <a:xfrm>
            <a:off x="2971800" y="2971800"/>
            <a:ext cx="3352800" cy="2476500"/>
          </a:xfrm>
          <a:prstGeom prst="rect">
            <a:avLst/>
          </a:prstGeom>
          <a:noFill/>
          <a:ln w="9525">
            <a:noFill/>
            <a:miter lim="800000"/>
            <a:headEnd/>
            <a:tailEnd/>
          </a:ln>
          <a:effectLst/>
        </p:spPr>
      </p:pic>
      <p:pic>
        <p:nvPicPr>
          <p:cNvPr id="19459" name="Picture 3"/>
          <p:cNvPicPr>
            <a:picLocks noChangeAspect="1" noChangeArrowheads="1"/>
          </p:cNvPicPr>
          <p:nvPr/>
        </p:nvPicPr>
        <p:blipFill>
          <a:blip r:embed="rId4"/>
          <a:srcRect/>
          <a:stretch>
            <a:fillRect/>
          </a:stretch>
        </p:blipFill>
        <p:spPr bwMode="auto">
          <a:xfrm>
            <a:off x="228600" y="2971800"/>
            <a:ext cx="2743200" cy="2438400"/>
          </a:xfrm>
          <a:prstGeom prst="rect">
            <a:avLst/>
          </a:prstGeom>
          <a:noFill/>
          <a:ln w="9525">
            <a:noFill/>
            <a:miter lim="800000"/>
            <a:headEnd/>
            <a:tailEnd/>
          </a:ln>
          <a:effectLst/>
        </p:spPr>
      </p:pic>
      <p:pic>
        <p:nvPicPr>
          <p:cNvPr id="19460" name="Picture 4"/>
          <p:cNvPicPr>
            <a:picLocks noChangeAspect="1" noChangeArrowheads="1"/>
          </p:cNvPicPr>
          <p:nvPr/>
        </p:nvPicPr>
        <p:blipFill>
          <a:blip r:embed="rId5"/>
          <a:srcRect/>
          <a:stretch>
            <a:fillRect/>
          </a:stretch>
        </p:blipFill>
        <p:spPr bwMode="auto">
          <a:xfrm>
            <a:off x="6324600" y="2971800"/>
            <a:ext cx="2819400" cy="2419350"/>
          </a:xfrm>
          <a:prstGeom prst="rect">
            <a:avLst/>
          </a:prstGeom>
          <a:noFill/>
          <a:ln w="9525">
            <a:noFill/>
            <a:miter lim="800000"/>
            <a:headEnd/>
            <a:tailEnd/>
          </a:ln>
          <a:effectLst/>
        </p:spPr>
      </p:pic>
      <p:pic>
        <p:nvPicPr>
          <p:cNvPr id="19462" name="Picture 6"/>
          <p:cNvPicPr>
            <a:picLocks noChangeAspect="1" noChangeArrowheads="1"/>
          </p:cNvPicPr>
          <p:nvPr/>
        </p:nvPicPr>
        <p:blipFill>
          <a:blip r:embed="rId6"/>
          <a:srcRect/>
          <a:stretch>
            <a:fillRect/>
          </a:stretch>
        </p:blipFill>
        <p:spPr bwMode="auto">
          <a:xfrm>
            <a:off x="2133600" y="0"/>
            <a:ext cx="4114800" cy="2590800"/>
          </a:xfrm>
          <a:prstGeom prst="rect">
            <a:avLst/>
          </a:prstGeom>
          <a:noFill/>
          <a:ln w="9525">
            <a:noFill/>
            <a:miter lim="800000"/>
            <a:headEnd/>
            <a:tailEnd/>
          </a:ln>
          <a:effectLst/>
        </p:spPr>
      </p:pic>
      <p:sp>
        <p:nvSpPr>
          <p:cNvPr id="9" name="Title 2"/>
          <p:cNvSpPr txBox="1">
            <a:spLocks/>
          </p:cNvSpPr>
          <p:nvPr/>
        </p:nvSpPr>
        <p:spPr>
          <a:xfrm>
            <a:off x="457200" y="5410200"/>
            <a:ext cx="9144000" cy="990600"/>
          </a:xfrm>
          <a:prstGeom prst="rect">
            <a:avLst/>
          </a:prstGeom>
        </p:spPr>
        <p:txBody>
          <a:bodyPr vert="horz" rtlCol="0" anchor="ctr">
            <a:normAutofit fontScale="90000" lnSpcReduction="1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Pastor </a:t>
            </a:r>
            <a:r>
              <a:rPr kumimoji="0" lang="en-US" sz="1800" b="1" i="0" u="none" strike="noStrike" kern="1200" cap="none" spc="0" normalizeH="0" baseline="0" noProof="0" dirty="0" err="1"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Parvaiz</a:t>
            </a:r>
            <a:r>
              <a:rPr kumimoji="0" lang="en-US"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t>
            </a:r>
            <a:r>
              <a:rPr kumimoji="0" lang="en-US" sz="1800" b="1" i="0" u="none" strike="noStrike" kern="1200" cap="none" spc="0" normalizeH="0" baseline="0" noProof="0" dirty="0" err="1"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Ashiq</a:t>
            </a:r>
            <a:r>
              <a:rPr kumimoji="0" lang="en-US"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is serving </a:t>
            </a:r>
            <a:r>
              <a:rPr kumimoji="0" lang="en-US" sz="18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at village Gaga district Lahore </a:t>
            </a:r>
            <a:r>
              <a:rPr kumimoji="0" lang="en-US"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since 2007.There are 42 families worshiping the God in a church building. Last Year 2017 we completed  the church building.</a:t>
            </a:r>
            <a:br>
              <a:rPr kumimoji="0" lang="en-US"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en-US"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t>
            </a:r>
            <a:endParaRPr kumimoji="0" lang="en-US" sz="18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pic>
        <p:nvPicPr>
          <p:cNvPr id="19464" name="Picture 8"/>
          <p:cNvPicPr>
            <a:picLocks noChangeAspect="1" noChangeArrowheads="1"/>
          </p:cNvPicPr>
          <p:nvPr/>
        </p:nvPicPr>
        <p:blipFill>
          <a:blip r:embed="rId7"/>
          <a:srcRect/>
          <a:stretch>
            <a:fillRect/>
          </a:stretch>
        </p:blipFill>
        <p:spPr bwMode="auto">
          <a:xfrm>
            <a:off x="6172200" y="0"/>
            <a:ext cx="2971800" cy="2590799"/>
          </a:xfrm>
          <a:prstGeom prst="rect">
            <a:avLst/>
          </a:prstGeom>
          <a:noFill/>
          <a:ln w="9525">
            <a:noFill/>
            <a:miter lim="800000"/>
            <a:headEnd/>
            <a:tailEnd/>
          </a:ln>
          <a:effectLst/>
        </p:spPr>
      </p:pic>
      <p:pic>
        <p:nvPicPr>
          <p:cNvPr id="21506" name="Picture 2"/>
          <p:cNvPicPr>
            <a:picLocks noChangeAspect="1" noChangeArrowheads="1"/>
          </p:cNvPicPr>
          <p:nvPr/>
        </p:nvPicPr>
        <p:blipFill>
          <a:blip r:embed="rId8"/>
          <a:srcRect/>
          <a:stretch>
            <a:fillRect/>
          </a:stretch>
        </p:blipFill>
        <p:spPr bwMode="auto">
          <a:xfrm>
            <a:off x="0" y="0"/>
            <a:ext cx="2078038" cy="25606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0" y="2819400"/>
            <a:ext cx="3733800" cy="381000"/>
          </a:xfrm>
        </p:spPr>
        <p:txBody>
          <a:bodyPr>
            <a:normAutofit fontScale="90000"/>
          </a:bodyPr>
          <a:lstStyle/>
          <a:p>
            <a:r>
              <a:rPr lang="en-US" sz="2000" dirty="0" smtClean="0">
                <a:latin typeface="Times New Roman" pitchFamily="18" charset="0"/>
                <a:cs typeface="Times New Roman" pitchFamily="18" charset="0"/>
              </a:rPr>
              <a:t>Pastor </a:t>
            </a:r>
            <a:r>
              <a:rPr lang="en-US" sz="2000" dirty="0" err="1" smtClean="0">
                <a:latin typeface="Times New Roman" pitchFamily="18" charset="0"/>
                <a:cs typeface="Times New Roman" pitchFamily="18" charset="0"/>
              </a:rPr>
              <a:t>Shoukat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Masih</a:t>
            </a:r>
            <a:r>
              <a:rPr lang="en-US" sz="2000" dirty="0" smtClean="0">
                <a:latin typeface="Times New Roman" pitchFamily="18" charset="0"/>
                <a:cs typeface="Times New Roman" pitchFamily="18" charset="0"/>
              </a:rPr>
              <a:t> &amp; family  </a:t>
            </a:r>
            <a:endParaRPr lang="en-US" sz="2000" dirty="0">
              <a:latin typeface="Times New Roman" pitchFamily="18" charset="0"/>
              <a:cs typeface="Times New Roman" pitchFamily="18" charset="0"/>
            </a:endParaRPr>
          </a:p>
        </p:txBody>
      </p:sp>
      <p:pic>
        <p:nvPicPr>
          <p:cNvPr id="20482" name="Picture 2"/>
          <p:cNvPicPr>
            <a:picLocks noChangeAspect="1" noChangeArrowheads="1"/>
          </p:cNvPicPr>
          <p:nvPr/>
        </p:nvPicPr>
        <p:blipFill>
          <a:blip r:embed="rId3" cstate="print"/>
          <a:srcRect/>
          <a:stretch>
            <a:fillRect/>
          </a:stretch>
        </p:blipFill>
        <p:spPr bwMode="auto">
          <a:xfrm>
            <a:off x="5715000" y="0"/>
            <a:ext cx="3429000" cy="2743200"/>
          </a:xfrm>
          <a:prstGeom prst="rect">
            <a:avLst/>
          </a:prstGeom>
          <a:noFill/>
          <a:ln w="9525">
            <a:noFill/>
            <a:miter lim="800000"/>
            <a:headEnd/>
            <a:tailEnd/>
          </a:ln>
          <a:effectLst/>
        </p:spPr>
      </p:pic>
      <p:sp>
        <p:nvSpPr>
          <p:cNvPr id="5" name="Title 2"/>
          <p:cNvSpPr txBox="1">
            <a:spLocks/>
          </p:cNvSpPr>
          <p:nvPr/>
        </p:nvSpPr>
        <p:spPr>
          <a:xfrm>
            <a:off x="1752600" y="5257800"/>
            <a:ext cx="7239000" cy="1066800"/>
          </a:xfrm>
          <a:prstGeom prst="rect">
            <a:avLst/>
          </a:prstGeom>
        </p:spPr>
        <p:txBody>
          <a:bodyPr vert="horz" rtlCol="0" anchor="ctr">
            <a:normAutofit fontScale="975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Pastor </a:t>
            </a:r>
            <a:r>
              <a:rPr kumimoji="0" lang="en-US" sz="2000" i="0" u="none" strike="noStrike" kern="1200" cap="none" spc="0" normalizeH="0" baseline="0" noProof="0" dirty="0" err="1"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Shoukat</a:t>
            </a:r>
            <a:r>
              <a:rPr kumimoji="0" lang="en-US" sz="2000" i="0" u="none" strike="noStrike" kern="1200" cap="none" spc="0" normalizeH="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000" i="0" u="none" strike="noStrike" kern="1200" cap="none" spc="0" normalizeH="0" noProof="0" dirty="0" err="1"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Masih</a:t>
            </a:r>
            <a:r>
              <a:rPr kumimoji="0" lang="en-US" sz="2000" i="0" u="none" strike="noStrike" kern="1200" cap="none" spc="0" normalizeH="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ministering at “ </a:t>
            </a:r>
            <a:r>
              <a:rPr kumimoji="0" lang="en-US" sz="2000" i="0" u="none" strike="noStrike" kern="1200" cap="none" spc="0" normalizeH="0" noProof="0" dirty="0" err="1" smtClean="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Nawab</a:t>
            </a:r>
            <a:r>
              <a:rPr kumimoji="0" lang="en-US" sz="2000" i="0" u="none" strike="noStrike" kern="1200" cap="none" spc="0" normalizeH="0" noProof="0" dirty="0" smtClean="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000" i="0" u="none" strike="noStrike" kern="1200" cap="none" spc="0" normalizeH="0" noProof="0" dirty="0" err="1" smtClean="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pura</a:t>
            </a:r>
            <a:r>
              <a:rPr lang="en-US" sz="2000" dirty="0" smtClean="0">
                <a:solidFill>
                  <a:srgbClr val="FF0000"/>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 district Lahore </a:t>
            </a:r>
            <a:r>
              <a:rPr lang="en-US" sz="2000" dirty="0" smtClean="0">
                <a:solidFill>
                  <a:schemeClr val="tx2"/>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and have 28 families worshiping the God in a </a:t>
            </a:r>
            <a:r>
              <a:rPr lang="en-US" sz="2000" dirty="0" smtClean="0">
                <a:solidFill>
                  <a:srgbClr val="FF0000"/>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rented Building </a:t>
            </a:r>
            <a:r>
              <a:rPr lang="en-US" sz="2000" dirty="0" smtClean="0">
                <a:solidFill>
                  <a:schemeClr val="tx2"/>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since 2014. </a:t>
            </a:r>
            <a:endParaRPr kumimoji="0" lang="en-US" sz="2000"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pic>
        <p:nvPicPr>
          <p:cNvPr id="16387" name="Picture 3"/>
          <p:cNvPicPr>
            <a:picLocks noChangeAspect="1" noChangeArrowheads="1"/>
          </p:cNvPicPr>
          <p:nvPr/>
        </p:nvPicPr>
        <p:blipFill>
          <a:blip r:embed="rId4"/>
          <a:srcRect/>
          <a:stretch>
            <a:fillRect/>
          </a:stretch>
        </p:blipFill>
        <p:spPr bwMode="auto">
          <a:xfrm>
            <a:off x="0" y="0"/>
            <a:ext cx="2362200" cy="2746058"/>
          </a:xfrm>
          <a:prstGeom prst="rect">
            <a:avLst/>
          </a:prstGeom>
          <a:noFill/>
          <a:ln w="9525">
            <a:noFill/>
            <a:miter lim="800000"/>
            <a:headEnd/>
            <a:tailEnd/>
          </a:ln>
          <a:effectLst/>
        </p:spPr>
      </p:pic>
      <p:pic>
        <p:nvPicPr>
          <p:cNvPr id="16388" name="Picture 4"/>
          <p:cNvPicPr>
            <a:picLocks noChangeAspect="1" noChangeArrowheads="1"/>
          </p:cNvPicPr>
          <p:nvPr/>
        </p:nvPicPr>
        <p:blipFill>
          <a:blip r:embed="rId5"/>
          <a:srcRect/>
          <a:stretch>
            <a:fillRect/>
          </a:stretch>
        </p:blipFill>
        <p:spPr bwMode="auto">
          <a:xfrm>
            <a:off x="2362200" y="0"/>
            <a:ext cx="3276600" cy="2762250"/>
          </a:xfrm>
          <a:prstGeom prst="rect">
            <a:avLst/>
          </a:prstGeom>
          <a:noFill/>
          <a:ln w="9525">
            <a:noFill/>
            <a:miter lim="800000"/>
            <a:headEnd/>
            <a:tailEnd/>
          </a:ln>
          <a:effectLst/>
        </p:spPr>
      </p:pic>
      <p:pic>
        <p:nvPicPr>
          <p:cNvPr id="17410" name="Picture 2"/>
          <p:cNvPicPr>
            <a:picLocks noChangeAspect="1" noChangeArrowheads="1"/>
          </p:cNvPicPr>
          <p:nvPr/>
        </p:nvPicPr>
        <p:blipFill>
          <a:blip r:embed="rId6"/>
          <a:srcRect/>
          <a:stretch>
            <a:fillRect/>
          </a:stretch>
        </p:blipFill>
        <p:spPr bwMode="auto">
          <a:xfrm>
            <a:off x="5816600" y="3124200"/>
            <a:ext cx="3098800" cy="2057400"/>
          </a:xfrm>
          <a:prstGeom prst="rect">
            <a:avLst/>
          </a:prstGeom>
          <a:noFill/>
          <a:ln w="9525">
            <a:noFill/>
            <a:miter lim="800000"/>
            <a:headEnd/>
            <a:tailEnd/>
          </a:ln>
          <a:effectLst/>
        </p:spPr>
      </p:pic>
      <p:pic>
        <p:nvPicPr>
          <p:cNvPr id="17411" name="Picture 3"/>
          <p:cNvPicPr>
            <a:picLocks noChangeAspect="1" noChangeArrowheads="1"/>
          </p:cNvPicPr>
          <p:nvPr/>
        </p:nvPicPr>
        <p:blipFill>
          <a:blip r:embed="rId7"/>
          <a:srcRect/>
          <a:stretch>
            <a:fillRect/>
          </a:stretch>
        </p:blipFill>
        <p:spPr bwMode="auto">
          <a:xfrm>
            <a:off x="2286000" y="3124200"/>
            <a:ext cx="3632200" cy="2095500"/>
          </a:xfrm>
          <a:prstGeom prst="rect">
            <a:avLst/>
          </a:prstGeom>
          <a:noFill/>
          <a:ln w="9525">
            <a:noFill/>
            <a:miter lim="800000"/>
            <a:headEnd/>
            <a:tailEnd/>
          </a:ln>
          <a:effectLst/>
        </p:spPr>
      </p:pic>
      <p:pic>
        <p:nvPicPr>
          <p:cNvPr id="17412" name="Picture 4"/>
          <p:cNvPicPr>
            <a:picLocks noChangeAspect="1" noChangeArrowheads="1"/>
          </p:cNvPicPr>
          <p:nvPr/>
        </p:nvPicPr>
        <p:blipFill>
          <a:blip r:embed="rId8"/>
          <a:srcRect/>
          <a:stretch>
            <a:fillRect/>
          </a:stretch>
        </p:blipFill>
        <p:spPr bwMode="auto">
          <a:xfrm>
            <a:off x="0" y="3124200"/>
            <a:ext cx="2362200" cy="2133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05000" y="2514600"/>
            <a:ext cx="3886200" cy="411162"/>
          </a:xfrm>
        </p:spPr>
        <p:txBody>
          <a:bodyPr>
            <a:normAutofit fontScale="90000"/>
          </a:bodyPr>
          <a:lstStyle/>
          <a:p>
            <a:r>
              <a:rPr lang="en-US" sz="2000" dirty="0" smtClean="0"/>
              <a:t>Pastor </a:t>
            </a:r>
            <a:r>
              <a:rPr lang="en-US" sz="2000" dirty="0" err="1" smtClean="0"/>
              <a:t>Nadeem</a:t>
            </a:r>
            <a:r>
              <a:rPr lang="en-US" sz="2000" dirty="0" smtClean="0"/>
              <a:t> </a:t>
            </a:r>
            <a:r>
              <a:rPr lang="en-US" sz="2000" dirty="0" err="1" smtClean="0"/>
              <a:t>Masih</a:t>
            </a:r>
            <a:r>
              <a:rPr lang="en-US" sz="2000" dirty="0" smtClean="0"/>
              <a:t> &amp; family </a:t>
            </a:r>
            <a:endParaRPr lang="en-US" sz="2000" dirty="0"/>
          </a:p>
        </p:txBody>
      </p:sp>
      <p:pic>
        <p:nvPicPr>
          <p:cNvPr id="18434" name="Picture 2"/>
          <p:cNvPicPr>
            <a:picLocks noChangeAspect="1" noChangeArrowheads="1"/>
          </p:cNvPicPr>
          <p:nvPr/>
        </p:nvPicPr>
        <p:blipFill>
          <a:blip r:embed="rId3"/>
          <a:srcRect/>
          <a:stretch>
            <a:fillRect/>
          </a:stretch>
        </p:blipFill>
        <p:spPr bwMode="auto">
          <a:xfrm>
            <a:off x="5410200" y="152400"/>
            <a:ext cx="3581400" cy="2286000"/>
          </a:xfrm>
          <a:prstGeom prst="rect">
            <a:avLst/>
          </a:prstGeom>
          <a:noFill/>
          <a:ln w="9525">
            <a:noFill/>
            <a:miter lim="800000"/>
            <a:headEnd/>
            <a:tailEnd/>
          </a:ln>
          <a:effectLst/>
        </p:spPr>
      </p:pic>
      <p:sp>
        <p:nvSpPr>
          <p:cNvPr id="7" name="Title 2"/>
          <p:cNvSpPr txBox="1">
            <a:spLocks/>
          </p:cNvSpPr>
          <p:nvPr/>
        </p:nvSpPr>
        <p:spPr>
          <a:xfrm>
            <a:off x="1981200" y="5257800"/>
            <a:ext cx="7162800" cy="13716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Pastor </a:t>
            </a:r>
            <a:r>
              <a:rPr kumimoji="0" lang="en-US" b="1" i="0" u="none" strike="noStrike" kern="1200" cap="none" spc="0" normalizeH="0" baseline="0" noProof="0" dirty="0" err="1"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Nadeem</a:t>
            </a:r>
            <a:r>
              <a:rPr kumimoji="0" lang="en-US"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t>
            </a:r>
            <a:r>
              <a:rPr kumimoji="0" lang="en-US" b="1" i="0" u="none" strike="noStrike" kern="1200" cap="none" spc="0" normalizeH="0" baseline="0" noProof="0" dirty="0" err="1"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Masih</a:t>
            </a:r>
            <a:r>
              <a:rPr kumimoji="0" lang="en-US"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ministering at village </a:t>
            </a:r>
            <a:r>
              <a:rPr kumimoji="0" lang="en-US" b="1" i="0" u="none" strike="noStrike" kern="1200" cap="none" spc="0" normalizeH="0" baseline="0" noProof="0" dirty="0" err="1"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Lakho</a:t>
            </a:r>
            <a:r>
              <a:rPr kumimoji="0" lang="en-US"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a:t>
            </a:r>
            <a:r>
              <a:rPr kumimoji="0" lang="en-US" b="1" i="0" u="none" strike="noStrike" kern="1200" cap="none" spc="0" normalizeH="0" baseline="0" noProof="0" dirty="0" err="1"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Daar</a:t>
            </a:r>
            <a:r>
              <a:rPr kumimoji="0" lang="en-US"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mj-lt"/>
                <a:ea typeface="+mj-ea"/>
                <a:cs typeface="+mj-cs"/>
              </a:rPr>
              <a:t> district Lahore </a:t>
            </a:r>
            <a:r>
              <a:rPr kumimoji="0" lang="en-US"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with 30 families in a rented house church. We are praying for church building there. </a:t>
            </a:r>
            <a:endParaRPr kumimoji="0" lang="en-US"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pic>
        <p:nvPicPr>
          <p:cNvPr id="4" name="Picture 3"/>
          <p:cNvPicPr>
            <a:picLocks noChangeAspect="1" noChangeArrowheads="1"/>
          </p:cNvPicPr>
          <p:nvPr/>
        </p:nvPicPr>
        <p:blipFill>
          <a:blip r:embed="rId4"/>
          <a:srcRect/>
          <a:stretch>
            <a:fillRect/>
          </a:stretch>
        </p:blipFill>
        <p:spPr bwMode="auto">
          <a:xfrm>
            <a:off x="2133600" y="228600"/>
            <a:ext cx="3276600" cy="2228850"/>
          </a:xfrm>
          <a:prstGeom prst="rect">
            <a:avLst/>
          </a:prstGeom>
          <a:noFill/>
          <a:ln w="9525">
            <a:noFill/>
            <a:miter lim="800000"/>
            <a:headEnd/>
            <a:tailEnd/>
          </a:ln>
          <a:effectLst/>
        </p:spPr>
      </p:pic>
      <p:pic>
        <p:nvPicPr>
          <p:cNvPr id="5" name="Picture 4"/>
          <p:cNvPicPr>
            <a:picLocks noChangeAspect="1" noChangeArrowheads="1"/>
          </p:cNvPicPr>
          <p:nvPr/>
        </p:nvPicPr>
        <p:blipFill>
          <a:blip r:embed="rId5"/>
          <a:srcRect/>
          <a:stretch>
            <a:fillRect/>
          </a:stretch>
        </p:blipFill>
        <p:spPr bwMode="auto">
          <a:xfrm>
            <a:off x="7010400" y="2819400"/>
            <a:ext cx="1905000" cy="2540000"/>
          </a:xfrm>
          <a:prstGeom prst="rect">
            <a:avLst/>
          </a:prstGeom>
          <a:noFill/>
          <a:ln w="9525">
            <a:noFill/>
            <a:miter lim="800000"/>
            <a:headEnd/>
            <a:tailEnd/>
          </a:ln>
          <a:effectLst/>
        </p:spPr>
      </p:pic>
      <p:pic>
        <p:nvPicPr>
          <p:cNvPr id="18437" name="Picture 5"/>
          <p:cNvPicPr>
            <a:picLocks noChangeAspect="1" noChangeArrowheads="1"/>
          </p:cNvPicPr>
          <p:nvPr/>
        </p:nvPicPr>
        <p:blipFill>
          <a:blip r:embed="rId6"/>
          <a:srcRect/>
          <a:stretch>
            <a:fillRect/>
          </a:stretch>
        </p:blipFill>
        <p:spPr bwMode="auto">
          <a:xfrm>
            <a:off x="4724400" y="2819400"/>
            <a:ext cx="2286000" cy="2514600"/>
          </a:xfrm>
          <a:prstGeom prst="rect">
            <a:avLst/>
          </a:prstGeom>
          <a:noFill/>
          <a:ln w="9525">
            <a:noFill/>
            <a:miter lim="800000"/>
            <a:headEnd/>
            <a:tailEnd/>
          </a:ln>
          <a:effectLst/>
        </p:spPr>
      </p:pic>
      <p:pic>
        <p:nvPicPr>
          <p:cNvPr id="18438" name="Picture 6"/>
          <p:cNvPicPr>
            <a:picLocks noChangeAspect="1" noChangeArrowheads="1"/>
          </p:cNvPicPr>
          <p:nvPr/>
        </p:nvPicPr>
        <p:blipFill>
          <a:blip r:embed="rId7"/>
          <a:srcRect/>
          <a:stretch>
            <a:fillRect/>
          </a:stretch>
        </p:blipFill>
        <p:spPr bwMode="auto">
          <a:xfrm>
            <a:off x="304800" y="228600"/>
            <a:ext cx="1828800" cy="228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47800" y="3352800"/>
            <a:ext cx="4038600" cy="533400"/>
          </a:xfrm>
        </p:spPr>
        <p:txBody>
          <a:bodyPr>
            <a:normAutofit fontScale="90000"/>
          </a:bodyPr>
          <a:lstStyle/>
          <a:p>
            <a:r>
              <a:rPr lang="en-US" sz="2000" dirty="0" smtClean="0"/>
              <a:t>Pastor </a:t>
            </a:r>
            <a:r>
              <a:rPr lang="en-US" sz="2000" dirty="0" err="1" smtClean="0"/>
              <a:t>Shehbaz</a:t>
            </a:r>
            <a:r>
              <a:rPr lang="en-US" sz="2000" dirty="0" smtClean="0"/>
              <a:t> </a:t>
            </a:r>
            <a:r>
              <a:rPr lang="en-US" sz="2000" dirty="0" err="1" smtClean="0"/>
              <a:t>Younis</a:t>
            </a:r>
            <a:r>
              <a:rPr lang="en-US" sz="2000" dirty="0" smtClean="0"/>
              <a:t> &amp; family</a:t>
            </a:r>
            <a:endParaRPr lang="en-US" sz="2000" dirty="0"/>
          </a:p>
        </p:txBody>
      </p:sp>
      <p:pic>
        <p:nvPicPr>
          <p:cNvPr id="16387" name="Picture 3"/>
          <p:cNvPicPr>
            <a:picLocks noChangeAspect="1" noChangeArrowheads="1"/>
          </p:cNvPicPr>
          <p:nvPr/>
        </p:nvPicPr>
        <p:blipFill>
          <a:blip r:embed="rId2"/>
          <a:srcRect/>
          <a:stretch>
            <a:fillRect/>
          </a:stretch>
        </p:blipFill>
        <p:spPr bwMode="auto">
          <a:xfrm>
            <a:off x="2667000" y="0"/>
            <a:ext cx="4724400" cy="3352800"/>
          </a:xfrm>
          <a:prstGeom prst="rect">
            <a:avLst/>
          </a:prstGeom>
          <a:noFill/>
          <a:ln w="9525">
            <a:noFill/>
            <a:miter lim="800000"/>
            <a:headEnd/>
            <a:tailEnd/>
          </a:ln>
          <a:effectLst/>
        </p:spPr>
      </p:pic>
      <p:pic>
        <p:nvPicPr>
          <p:cNvPr id="16388" name="Picture 4"/>
          <p:cNvPicPr>
            <a:picLocks noChangeAspect="1" noChangeArrowheads="1"/>
          </p:cNvPicPr>
          <p:nvPr/>
        </p:nvPicPr>
        <p:blipFill>
          <a:blip r:embed="rId3"/>
          <a:srcRect/>
          <a:stretch>
            <a:fillRect/>
          </a:stretch>
        </p:blipFill>
        <p:spPr bwMode="auto">
          <a:xfrm>
            <a:off x="0" y="0"/>
            <a:ext cx="2667000" cy="3333750"/>
          </a:xfrm>
          <a:prstGeom prst="rect">
            <a:avLst/>
          </a:prstGeom>
          <a:noFill/>
          <a:ln w="9525">
            <a:noFill/>
            <a:miter lim="800000"/>
            <a:headEnd/>
            <a:tailEnd/>
          </a:ln>
          <a:effectLst/>
        </p:spPr>
      </p:pic>
      <p:sp>
        <p:nvSpPr>
          <p:cNvPr id="6" name="Title 2"/>
          <p:cNvSpPr txBox="1">
            <a:spLocks/>
          </p:cNvSpPr>
          <p:nvPr/>
        </p:nvSpPr>
        <p:spPr>
          <a:xfrm>
            <a:off x="2362200" y="5562600"/>
            <a:ext cx="6629400" cy="1143000"/>
          </a:xfrm>
          <a:prstGeom prst="rect">
            <a:avLst/>
          </a:prstGeom>
        </p:spPr>
        <p:txBody>
          <a:bodyPr vert="horz" rtlCol="0" anchor="ctr">
            <a:normAutofit fontScale="975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smtClean="0">
                <a:solidFill>
                  <a:schemeClr val="tx2"/>
                </a:solidFill>
                <a:effectLst>
                  <a:outerShdw blurRad="31750" dist="25400" dir="5400000" algn="tl" rotWithShape="0">
                    <a:srgbClr val="000000">
                      <a:alpha val="25000"/>
                    </a:srgbClr>
                  </a:outerShdw>
                </a:effectLst>
                <a:latin typeface="+mj-lt"/>
                <a:ea typeface="+mj-ea"/>
                <a:cs typeface="+mj-cs"/>
              </a:rPr>
              <a:t>Pastor </a:t>
            </a:r>
            <a:r>
              <a:rPr lang="en-US" b="1" dirty="0" err="1" smtClean="0">
                <a:solidFill>
                  <a:schemeClr val="tx2"/>
                </a:solidFill>
                <a:effectLst>
                  <a:outerShdw blurRad="31750" dist="25400" dir="5400000" algn="tl" rotWithShape="0">
                    <a:srgbClr val="000000">
                      <a:alpha val="25000"/>
                    </a:srgbClr>
                  </a:outerShdw>
                </a:effectLst>
                <a:latin typeface="+mj-lt"/>
                <a:ea typeface="+mj-ea"/>
                <a:cs typeface="+mj-cs"/>
              </a:rPr>
              <a:t>Shehbaz</a:t>
            </a:r>
            <a:r>
              <a:rPr lang="en-US" b="1" dirty="0" smtClean="0">
                <a:solidFill>
                  <a:schemeClr val="tx2"/>
                </a:solidFill>
                <a:effectLst>
                  <a:outerShdw blurRad="31750" dist="25400" dir="5400000" algn="tl" rotWithShape="0">
                    <a:srgbClr val="000000">
                      <a:alpha val="25000"/>
                    </a:srgbClr>
                  </a:outerShdw>
                </a:effectLst>
                <a:latin typeface="+mj-lt"/>
                <a:ea typeface="+mj-ea"/>
                <a:cs typeface="+mj-cs"/>
              </a:rPr>
              <a:t> </a:t>
            </a:r>
            <a:r>
              <a:rPr lang="en-US" b="1" dirty="0" err="1" smtClean="0">
                <a:solidFill>
                  <a:schemeClr val="tx2"/>
                </a:solidFill>
                <a:effectLst>
                  <a:outerShdw blurRad="31750" dist="25400" dir="5400000" algn="tl" rotWithShape="0">
                    <a:srgbClr val="000000">
                      <a:alpha val="25000"/>
                    </a:srgbClr>
                  </a:outerShdw>
                </a:effectLst>
                <a:latin typeface="+mj-lt"/>
                <a:ea typeface="+mj-ea"/>
                <a:cs typeface="+mj-cs"/>
              </a:rPr>
              <a:t>Younis</a:t>
            </a:r>
            <a:r>
              <a:rPr lang="en-US" b="1" dirty="0" smtClean="0">
                <a:solidFill>
                  <a:schemeClr val="tx2"/>
                </a:solidFill>
                <a:effectLst>
                  <a:outerShdw blurRad="31750" dist="25400" dir="5400000" algn="tl" rotWithShape="0">
                    <a:srgbClr val="000000">
                      <a:alpha val="25000"/>
                    </a:srgbClr>
                  </a:outerShdw>
                </a:effectLst>
                <a:latin typeface="+mj-lt"/>
                <a:ea typeface="+mj-ea"/>
                <a:cs typeface="+mj-cs"/>
              </a:rPr>
              <a:t> is ministering at </a:t>
            </a:r>
            <a:r>
              <a:rPr lang="en-US" b="1" dirty="0" smtClean="0">
                <a:solidFill>
                  <a:srgbClr val="FF0000"/>
                </a:solidFill>
                <a:effectLst>
                  <a:outerShdw blurRad="31750" dist="25400" dir="5400000" algn="tl" rotWithShape="0">
                    <a:srgbClr val="000000">
                      <a:alpha val="25000"/>
                    </a:srgbClr>
                  </a:outerShdw>
                </a:effectLst>
                <a:latin typeface="+mj-lt"/>
                <a:ea typeface="+mj-ea"/>
                <a:cs typeface="+mj-cs"/>
              </a:rPr>
              <a:t>village </a:t>
            </a:r>
            <a:r>
              <a:rPr lang="en-US" b="1" dirty="0" err="1" smtClean="0">
                <a:solidFill>
                  <a:srgbClr val="FF0000"/>
                </a:solidFill>
                <a:effectLst>
                  <a:outerShdw blurRad="31750" dist="25400" dir="5400000" algn="tl" rotWithShape="0">
                    <a:srgbClr val="000000">
                      <a:alpha val="25000"/>
                    </a:srgbClr>
                  </a:outerShdw>
                </a:effectLst>
                <a:latin typeface="+mj-lt"/>
                <a:ea typeface="+mj-ea"/>
                <a:cs typeface="+mj-cs"/>
              </a:rPr>
              <a:t>Bhanee</a:t>
            </a:r>
            <a:r>
              <a:rPr lang="en-US" b="1" dirty="0" smtClean="0">
                <a:solidFill>
                  <a:srgbClr val="FF0000"/>
                </a:solidFill>
                <a:effectLst>
                  <a:outerShdw blurRad="31750" dist="25400" dir="5400000" algn="tl" rotWithShape="0">
                    <a:srgbClr val="000000">
                      <a:alpha val="25000"/>
                    </a:srgbClr>
                  </a:outerShdw>
                </a:effectLst>
                <a:latin typeface="+mj-lt"/>
                <a:ea typeface="+mj-ea"/>
                <a:cs typeface="+mj-cs"/>
              </a:rPr>
              <a:t> district Lahore </a:t>
            </a:r>
            <a:r>
              <a:rPr lang="en-US" b="1" dirty="0" smtClean="0">
                <a:solidFill>
                  <a:schemeClr val="tx2"/>
                </a:solidFill>
                <a:effectLst>
                  <a:outerShdw blurRad="31750" dist="25400" dir="5400000" algn="tl" rotWithShape="0">
                    <a:srgbClr val="000000">
                      <a:alpha val="25000"/>
                    </a:srgbClr>
                  </a:outerShdw>
                </a:effectLst>
                <a:latin typeface="+mj-lt"/>
                <a:ea typeface="+mj-ea"/>
                <a:cs typeface="+mj-cs"/>
              </a:rPr>
              <a:t>since 2014 and have 35 families. We have church building there. </a:t>
            </a:r>
            <a:endParaRPr kumimoji="0" lang="en-US"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pic>
        <p:nvPicPr>
          <p:cNvPr id="16389" name="Picture 5"/>
          <p:cNvPicPr>
            <a:picLocks noChangeAspect="1" noChangeArrowheads="1"/>
          </p:cNvPicPr>
          <p:nvPr/>
        </p:nvPicPr>
        <p:blipFill>
          <a:blip r:embed="rId4"/>
          <a:srcRect/>
          <a:stretch>
            <a:fillRect/>
          </a:stretch>
        </p:blipFill>
        <p:spPr bwMode="auto">
          <a:xfrm>
            <a:off x="0" y="3733800"/>
            <a:ext cx="2870200" cy="19149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831</TotalTime>
  <Words>751</Words>
  <Application>Microsoft Office PowerPoint</Application>
  <PresentationFormat>On-screen Show (4:3)</PresentationFormat>
  <Paragraphs>94</Paragraphs>
  <Slides>19</Slides>
  <Notes>4</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Concourse</vt:lpstr>
      <vt:lpstr>Slide 1</vt:lpstr>
      <vt:lpstr>Pastor Samuel Sadiq Founder &amp; Chairman </vt:lpstr>
      <vt:lpstr>Pastor Sunil Samuel  Bachelor)</vt:lpstr>
      <vt:lpstr>Slide 4</vt:lpstr>
      <vt:lpstr> Pastor Amjad Anwar is serving at village Gohawa, district Lahore since 2010  with 23 families in a rented building. We are praying for the church building.          </vt:lpstr>
      <vt:lpstr>Pastor Parvaiz Ashiq &amp; Family             </vt:lpstr>
      <vt:lpstr>Pastor Shoukat Masih &amp; family  </vt:lpstr>
      <vt:lpstr>Pastor Nadeem Masih &amp; family </vt:lpstr>
      <vt:lpstr>Pastor Shehbaz Younis &amp; family</vt:lpstr>
      <vt:lpstr>Pastor Tanveer Bashir ministering at village Mustifabad district Kasur since 2009 as assistant pastor with 45 families. The church building is under construction.( need widows, doors, and roof sealing,   </vt:lpstr>
      <vt:lpstr>Pastor Fiaz Masih is ministering at village Dera Chahel, Lahore since 2012 in the house church with 18 families. We are praying for the church building.  </vt:lpstr>
      <vt:lpstr>Pastor Nazir Masih ministering at village Vadana Brick Kiln at district Kasur since 2014 with 14 families and they worshiping the God in a house church. The building is dedicated by the owner of the brick kiln.  </vt:lpstr>
      <vt:lpstr>Pastor Mehboob Alam &amp; family</vt:lpstr>
      <vt:lpstr>Pastor Baddar Munir is ministering at “ Asif Town” Lahore in a rented building with 20 families.  </vt:lpstr>
      <vt:lpstr>Pastor Irfan Khushi ministering at village Bharo k Cheema district Gujranwala with 15 families </vt:lpstr>
      <vt:lpstr>Pastor Ilyas Masih Sindhu &amp; family </vt:lpstr>
      <vt:lpstr>Pastor Samson Maqbool &amp; family </vt:lpstr>
      <vt:lpstr>Pastor Hamayou Javed  yet (Bechalor) and will marry in Feb, 2019 is  ministering at village “Raani kay” district Gujranwala with 18 families. They have the land for church but yet not building, we are praying for building. </vt:lpstr>
      <vt:lpstr>Dear brothers and sisters, We heartily request you please make a room in your heart and hold LEOM for the monthly financial support to  17 Pastors  ministering at villages, and rural areas of the Pakistan to reaching the lost and win them for the kingdom of God.  Feel free to write us for further information of LEOM and contact us: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168</cp:revision>
  <dcterms:created xsi:type="dcterms:W3CDTF">2018-09-09T13:08:08Z</dcterms:created>
  <dcterms:modified xsi:type="dcterms:W3CDTF">2018-09-20T07:20:59Z</dcterms:modified>
</cp:coreProperties>
</file>